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6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EDC3B-3634-BE4F-35B9-E1CC49A3C9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A5DFED-9835-E197-05E2-44E2F157C3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1DD026-DC35-B19F-E8EF-D5C607C4E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9021A-AC2B-44B1-82F7-5FBED023A34A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4B20A7-59AD-E067-D8B0-57771D1AD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0DB0E9-A9E9-A2F3-C5DF-A7B659142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6A82D-7A73-43C4-9E01-009B40C61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395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8CD79-146B-9A1C-4FB8-BB35E0F63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0A9389-F3DB-170F-1887-4B2EB04B5B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73AC26-B25B-7390-13C9-2CF1A4877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9021A-AC2B-44B1-82F7-5FBED023A34A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66B684-A9D8-3E21-CF75-CF6C7DE6F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FA749D-8E91-60D9-0184-92864F444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6A82D-7A73-43C4-9E01-009B40C61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289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097BA9E-D270-3A14-77C5-25C42495D7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72ECB8-1E0D-5755-E242-AE48E81A5F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51CE64-0CF2-018E-C7CF-D3E785A7F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9021A-AC2B-44B1-82F7-5FBED023A34A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DF9455-E7ED-6633-4191-AFC5D3BA3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A32BA-007E-13CB-B719-2A224451A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6A82D-7A73-43C4-9E01-009B40C61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00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6EBC1-89B0-2239-0833-5F7195B4F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A0A8A3-063E-FCA9-6764-D1B4098F37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87FA88-0F1E-A34C-61B5-405FC7128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9021A-AC2B-44B1-82F7-5FBED023A34A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1C9C36-1AD8-4680-6A1F-DF7ED5B68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E95019-5CEF-1E71-04D5-89345357A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6A82D-7A73-43C4-9E01-009B40C61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533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73C1F2-567A-385A-9BAF-77904563C7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6D7143-3F22-8ACA-8A9F-23D964EE37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700CAA-039D-6CFB-9176-D6D809914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9021A-AC2B-44B1-82F7-5FBED023A34A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0F784D-C8F4-44E4-9063-14BC3C9B0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56EF84-FFA5-7F76-6165-16A32B7FD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6A82D-7A73-43C4-9E01-009B40C61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938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5FD919-DA5D-E0D5-DE5C-B56AF67E9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A98362-4654-4114-DAC0-77EBECDE3E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EA09D7-B1DE-22B0-0E78-300C84748F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7F93E5-B928-E5D8-22F8-187381AD6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9021A-AC2B-44B1-82F7-5FBED023A34A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DBD5A1-8F8E-A61B-0AA9-7F2718DC3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0954CC-634C-E8A4-931B-9661F524A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6A82D-7A73-43C4-9E01-009B40C61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728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6C5E14-DED7-99E8-9829-4512A75CB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C6B7EC-7A8D-4E67-3349-E12BC718B5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0A6EF4-9BFA-567D-9285-37F8A23F26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727AD0-C466-F42C-32F6-645B692C73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EC8D9F-6FE5-BD46-FB8B-52AB0B859C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7BA850-517F-1242-FD56-0C26EACAC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9021A-AC2B-44B1-82F7-5FBED023A34A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0654EF-8135-A7B1-F788-FB70BF849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DA3500A-719E-A748-0B11-9E01FCF0D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6A82D-7A73-43C4-9E01-009B40C61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415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093962-D6F8-E584-1F2E-01A99B189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FD08D3-66C3-892C-9178-A8C3E952C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9021A-AC2B-44B1-82F7-5FBED023A34A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97DC68-B2DE-A522-525B-6369F2916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9700A1-69D6-DC48-79C4-8A6F5D5AB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6A82D-7A73-43C4-9E01-009B40C61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880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1AB4D4-2730-2BF0-9AA5-AEB095FBE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9021A-AC2B-44B1-82F7-5FBED023A34A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22F162-A47C-A52B-7BA2-8C782CBF2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9B2621-9489-DD17-4231-005133214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6A82D-7A73-43C4-9E01-009B40C61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799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E99EC-0442-974B-BFE0-01C3F1619B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6C4F7E-41D4-2D52-413A-F361B466F2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6310C8-E56F-84DE-86F4-D3001A7A40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860FF0-1E1D-C619-253B-388089E4A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9021A-AC2B-44B1-82F7-5FBED023A34A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BE82BA-7BEB-52D3-3CB9-F395E5C13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A64CD9-06F9-E4C9-B197-8919DC977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6A82D-7A73-43C4-9E01-009B40C61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729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695877-2FAF-F3F8-4A4F-4E5FCBFB1D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8BA5F0-D4ED-8C8D-3DE5-6E83FE67ED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5E51EE-404D-1C08-CC4E-FA880802E9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40FEE0-6898-D163-B906-0E507E997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9021A-AC2B-44B1-82F7-5FBED023A34A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CFC7FC-1CAF-CD2B-2E07-A994E6289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70FAD6-2A7D-D7E4-B259-04B82EFAB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6A82D-7A73-43C4-9E01-009B40C61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155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4883AE-9E60-9DC5-8CE0-CE2D1A64D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0C0261-2322-EFBC-479F-F47137ABD9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8210F6-0C02-AD57-4C13-0621B17279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9021A-AC2B-44B1-82F7-5FBED023A34A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36E6EC-0200-5F3B-AF79-438EEFF722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A49BF4-E68B-BA81-D5BC-F929F8CC21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6A82D-7A73-43C4-9E01-009B40C61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817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A3363022-C969-41E9-8EB2-E4C94908C1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1695" cy="68520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D1AD6B3-BE88-4CEB-BA17-790657CC47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18EDD83-BD80-8553-3262-D6F3E44AC3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90662" y="4267832"/>
            <a:ext cx="4805996" cy="1297115"/>
          </a:xfrm>
        </p:spPr>
        <p:txBody>
          <a:bodyPr anchor="t">
            <a:normAutofit/>
          </a:bodyPr>
          <a:lstStyle/>
          <a:p>
            <a:pPr algn="l"/>
            <a:endParaRPr lang="en-US" sz="4000">
              <a:solidFill>
                <a:schemeClr val="tx2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AC253A-82B9-D44A-A4FB-D30620ABBA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90966" y="3428999"/>
            <a:ext cx="4805691" cy="838831"/>
          </a:xfrm>
        </p:spPr>
        <p:txBody>
          <a:bodyPr anchor="b">
            <a:normAutofit/>
          </a:bodyPr>
          <a:lstStyle/>
          <a:p>
            <a:pPr algn="l"/>
            <a:endParaRPr lang="en-US" sz="2000">
              <a:solidFill>
                <a:schemeClr val="tx2"/>
              </a:solidFill>
            </a:endParaRPr>
          </a:p>
        </p:txBody>
      </p:sp>
      <p:pic>
        <p:nvPicPr>
          <p:cNvPr id="7" name="Picture 6" descr="A map of the state of california&#10;&#10;Description automatically generated with medium confidence">
            <a:extLst>
              <a:ext uri="{FF2B5EF4-FFF2-40B4-BE49-F238E27FC236}">
                <a16:creationId xmlns:a16="http://schemas.microsoft.com/office/drawing/2014/main" id="{11A0F5F0-DA69-337A-52D3-C9D9E0978F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323" y="1777534"/>
            <a:ext cx="4141760" cy="4141760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89D1390B-7E13-4B4F-9CB2-39106341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253" y="-5977"/>
            <a:ext cx="6238675" cy="6863979"/>
            <a:chOff x="305" y="-5977"/>
            <a:chExt cx="6238675" cy="6863979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9E720206-AA49-4786-A932-A2650DE091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34854"/>
              <a:ext cx="6028697" cy="6817170"/>
            </a:xfrm>
            <a:custGeom>
              <a:avLst/>
              <a:gdLst>
                <a:gd name="connsiteX0" fmla="*/ 6028697 w 6028697"/>
                <a:gd name="connsiteY0" fmla="*/ 6155323 h 6817170"/>
                <a:gd name="connsiteX1" fmla="*/ 6028697 w 6028697"/>
                <a:gd name="connsiteY1" fmla="*/ 6817170 h 6817170"/>
                <a:gd name="connsiteX2" fmla="*/ 5157862 w 6028697"/>
                <a:gd name="connsiteY2" fmla="*/ 6817170 h 6817170"/>
                <a:gd name="connsiteX3" fmla="*/ 5347156 w 6028697"/>
                <a:gd name="connsiteY3" fmla="*/ 6687553 h 6817170"/>
                <a:gd name="connsiteX4" fmla="*/ 5487470 w 6028697"/>
                <a:gd name="connsiteY4" fmla="*/ 6581714 h 6817170"/>
                <a:gd name="connsiteX5" fmla="*/ 5627642 w 6028697"/>
                <a:gd name="connsiteY5" fmla="*/ 6472328 h 6817170"/>
                <a:gd name="connsiteX6" fmla="*/ 5911392 w 6028697"/>
                <a:gd name="connsiteY6" fmla="*/ 6245328 h 6817170"/>
                <a:gd name="connsiteX7" fmla="*/ 4481066 w 6028697"/>
                <a:gd name="connsiteY7" fmla="*/ 478 h 6817170"/>
                <a:gd name="connsiteX8" fmla="*/ 4672258 w 6028697"/>
                <a:gd name="connsiteY8" fmla="*/ 7519 h 6817170"/>
                <a:gd name="connsiteX9" fmla="*/ 5429869 w 6028697"/>
                <a:gd name="connsiteY9" fmla="*/ 125134 h 6817170"/>
                <a:gd name="connsiteX10" fmla="*/ 5976319 w 6028697"/>
                <a:gd name="connsiteY10" fmla="*/ 314893 h 6817170"/>
                <a:gd name="connsiteX11" fmla="*/ 6028697 w 6028697"/>
                <a:gd name="connsiteY11" fmla="*/ 339901 h 6817170"/>
                <a:gd name="connsiteX12" fmla="*/ 6028697 w 6028697"/>
                <a:gd name="connsiteY12" fmla="*/ 732458 h 6817170"/>
                <a:gd name="connsiteX13" fmla="*/ 5990985 w 6028697"/>
                <a:gd name="connsiteY13" fmla="*/ 712211 h 6817170"/>
                <a:gd name="connsiteX14" fmla="*/ 5341339 w 6028697"/>
                <a:gd name="connsiteY14" fmla="*/ 475281 h 6817170"/>
                <a:gd name="connsiteX15" fmla="*/ 4651969 w 6028697"/>
                <a:gd name="connsiteY15" fmla="*/ 377104 h 6817170"/>
                <a:gd name="connsiteX16" fmla="*/ 3953093 w 6028697"/>
                <a:gd name="connsiteY16" fmla="*/ 402498 h 6817170"/>
                <a:gd name="connsiteX17" fmla="*/ 3267413 w 6028697"/>
                <a:gd name="connsiteY17" fmla="*/ 546643 h 6817170"/>
                <a:gd name="connsiteX18" fmla="*/ 1439498 w 6028697"/>
                <a:gd name="connsiteY18" fmla="*/ 1568141 h 6817170"/>
                <a:gd name="connsiteX19" fmla="*/ 960671 w 6028697"/>
                <a:gd name="connsiteY19" fmla="*/ 2082013 h 6817170"/>
                <a:gd name="connsiteX20" fmla="*/ 581866 w 6028697"/>
                <a:gd name="connsiteY20" fmla="*/ 2672638 h 6817170"/>
                <a:gd name="connsiteX21" fmla="*/ 324789 w 6028697"/>
                <a:gd name="connsiteY21" fmla="*/ 3325262 h 6817170"/>
                <a:gd name="connsiteX22" fmla="*/ 231151 w 6028697"/>
                <a:gd name="connsiteY22" fmla="*/ 4022292 h 6817170"/>
                <a:gd name="connsiteX23" fmla="*/ 270592 w 6028697"/>
                <a:gd name="connsiteY23" fmla="*/ 4362792 h 6817170"/>
                <a:gd name="connsiteX24" fmla="*/ 387213 w 6028697"/>
                <a:gd name="connsiteY24" fmla="*/ 4681585 h 6817170"/>
                <a:gd name="connsiteX25" fmla="*/ 468507 w 6028697"/>
                <a:gd name="connsiteY25" fmla="*/ 4831546 h 6817170"/>
                <a:gd name="connsiteX26" fmla="*/ 561862 w 6028697"/>
                <a:gd name="connsiteY26" fmla="*/ 4976826 h 6817170"/>
                <a:gd name="connsiteX27" fmla="*/ 777511 w 6028697"/>
                <a:gd name="connsiteY27" fmla="*/ 5257597 h 6817170"/>
                <a:gd name="connsiteX28" fmla="*/ 1010895 w 6028697"/>
                <a:gd name="connsiteY28" fmla="*/ 5540494 h 6817170"/>
                <a:gd name="connsiteX29" fmla="*/ 1126948 w 6028697"/>
                <a:gd name="connsiteY29" fmla="*/ 5688186 h 6817170"/>
                <a:gd name="connsiteX30" fmla="*/ 1182706 w 6028697"/>
                <a:gd name="connsiteY30" fmla="*/ 5760543 h 6817170"/>
                <a:gd name="connsiteX31" fmla="*/ 1237327 w 6028697"/>
                <a:gd name="connsiteY31" fmla="*/ 5830060 h 6817170"/>
                <a:gd name="connsiteX32" fmla="*/ 1706649 w 6028697"/>
                <a:gd name="connsiteY32" fmla="*/ 6342797 h 6817170"/>
                <a:gd name="connsiteX33" fmla="*/ 1956207 w 6028697"/>
                <a:gd name="connsiteY33" fmla="*/ 6573484 h 6817170"/>
                <a:gd name="connsiteX34" fmla="*/ 2217681 w 6028697"/>
                <a:gd name="connsiteY34" fmla="*/ 6786297 h 6817170"/>
                <a:gd name="connsiteX35" fmla="*/ 2260820 w 6028697"/>
                <a:gd name="connsiteY35" fmla="*/ 6817170 h 6817170"/>
                <a:gd name="connsiteX36" fmla="*/ 1429497 w 6028697"/>
                <a:gd name="connsiteY36" fmla="*/ 6817170 h 6817170"/>
                <a:gd name="connsiteX37" fmla="*/ 1327275 w 6028697"/>
                <a:gd name="connsiteY37" fmla="*/ 6713800 h 6817170"/>
                <a:gd name="connsiteX38" fmla="*/ 1080556 w 6028697"/>
                <a:gd name="connsiteY38" fmla="*/ 6414443 h 6817170"/>
                <a:gd name="connsiteX39" fmla="*/ 865189 w 6028697"/>
                <a:gd name="connsiteY39" fmla="*/ 6097496 h 6817170"/>
                <a:gd name="connsiteX40" fmla="*/ 814823 w 6028697"/>
                <a:gd name="connsiteY40" fmla="*/ 6016911 h 6817170"/>
                <a:gd name="connsiteX41" fmla="*/ 766729 w 6028697"/>
                <a:gd name="connsiteY41" fmla="*/ 5938453 h 6817170"/>
                <a:gd name="connsiteX42" fmla="*/ 671672 w 6028697"/>
                <a:gd name="connsiteY42" fmla="*/ 5786648 h 6817170"/>
                <a:gd name="connsiteX43" fmla="*/ 474608 w 6028697"/>
                <a:gd name="connsiteY43" fmla="*/ 5474664 h 6817170"/>
                <a:gd name="connsiteX44" fmla="*/ 282652 w 6028697"/>
                <a:gd name="connsiteY44" fmla="*/ 5146508 h 6817170"/>
                <a:gd name="connsiteX45" fmla="*/ 196108 w 6028697"/>
                <a:gd name="connsiteY45" fmla="*/ 4972712 h 6817170"/>
                <a:gd name="connsiteX46" fmla="*/ 122474 w 6028697"/>
                <a:gd name="connsiteY46" fmla="*/ 4791821 h 6817170"/>
                <a:gd name="connsiteX47" fmla="*/ 65724 w 6028697"/>
                <a:gd name="connsiteY47" fmla="*/ 4603129 h 6817170"/>
                <a:gd name="connsiteX48" fmla="*/ 44727 w 6028697"/>
                <a:gd name="connsiteY48" fmla="*/ 4506937 h 6817170"/>
                <a:gd name="connsiteX49" fmla="*/ 35505 w 6028697"/>
                <a:gd name="connsiteY49" fmla="*/ 4458699 h 6817170"/>
                <a:gd name="connsiteX50" fmla="*/ 27845 w 6028697"/>
                <a:gd name="connsiteY50" fmla="*/ 4410320 h 6817170"/>
                <a:gd name="connsiteX51" fmla="*/ 37 w 6028697"/>
                <a:gd name="connsiteY51" fmla="*/ 4022292 h 6817170"/>
                <a:gd name="connsiteX52" fmla="*/ 78777 w 6028697"/>
                <a:gd name="connsiteY52" fmla="*/ 3267236 h 6817170"/>
                <a:gd name="connsiteX53" fmla="*/ 315424 w 6028697"/>
                <a:gd name="connsiteY53" fmla="*/ 2543673 h 6817170"/>
                <a:gd name="connsiteX54" fmla="*/ 1202710 w 6028697"/>
                <a:gd name="connsiteY54" fmla="*/ 1314895 h 6817170"/>
                <a:gd name="connsiteX55" fmla="*/ 1791065 w 6028697"/>
                <a:gd name="connsiteY55" fmla="*/ 833514 h 6817170"/>
                <a:gd name="connsiteX56" fmla="*/ 3908404 w 6028697"/>
                <a:gd name="connsiteY56" fmla="*/ 29794 h 6817170"/>
                <a:gd name="connsiteX57" fmla="*/ 4481066 w 6028697"/>
                <a:gd name="connsiteY57" fmla="*/ 478 h 6817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6028697" h="6817170">
                  <a:moveTo>
                    <a:pt x="6028697" y="6155323"/>
                  </a:moveTo>
                  <a:lnTo>
                    <a:pt x="6028697" y="6817170"/>
                  </a:lnTo>
                  <a:lnTo>
                    <a:pt x="5157862" y="6817170"/>
                  </a:lnTo>
                  <a:lnTo>
                    <a:pt x="5347156" y="6687553"/>
                  </a:lnTo>
                  <a:cubicBezTo>
                    <a:pt x="5394117" y="6653219"/>
                    <a:pt x="5440793" y="6617608"/>
                    <a:pt x="5487470" y="6581714"/>
                  </a:cubicBezTo>
                  <a:cubicBezTo>
                    <a:pt x="5534147" y="6545820"/>
                    <a:pt x="5580966" y="6509358"/>
                    <a:pt x="5627642" y="6472328"/>
                  </a:cubicBezTo>
                  <a:lnTo>
                    <a:pt x="5911392" y="6245328"/>
                  </a:lnTo>
                  <a:close/>
                  <a:moveTo>
                    <a:pt x="4481066" y="478"/>
                  </a:moveTo>
                  <a:cubicBezTo>
                    <a:pt x="4544817" y="1422"/>
                    <a:pt x="4608563" y="3769"/>
                    <a:pt x="4672258" y="7519"/>
                  </a:cubicBezTo>
                  <a:cubicBezTo>
                    <a:pt x="4927973" y="22364"/>
                    <a:pt x="5181687" y="61751"/>
                    <a:pt x="5429869" y="125134"/>
                  </a:cubicBezTo>
                  <a:cubicBezTo>
                    <a:pt x="5617090" y="173104"/>
                    <a:pt x="5799867" y="236595"/>
                    <a:pt x="5976319" y="314893"/>
                  </a:cubicBezTo>
                  <a:lnTo>
                    <a:pt x="6028697" y="339901"/>
                  </a:lnTo>
                  <a:lnTo>
                    <a:pt x="6028697" y="732458"/>
                  </a:lnTo>
                  <a:lnTo>
                    <a:pt x="5990985" y="712211"/>
                  </a:lnTo>
                  <a:cubicBezTo>
                    <a:pt x="5783917" y="609342"/>
                    <a:pt x="5566013" y="529876"/>
                    <a:pt x="5341339" y="475281"/>
                  </a:cubicBezTo>
                  <a:cubicBezTo>
                    <a:pt x="5115233" y="420503"/>
                    <a:pt x="4884375" y="387624"/>
                    <a:pt x="4651969" y="377104"/>
                  </a:cubicBezTo>
                  <a:cubicBezTo>
                    <a:pt x="4418713" y="365171"/>
                    <a:pt x="4184861" y="373670"/>
                    <a:pt x="3953093" y="402498"/>
                  </a:cubicBezTo>
                  <a:cubicBezTo>
                    <a:pt x="3721001" y="431832"/>
                    <a:pt x="3491675" y="480040"/>
                    <a:pt x="3267413" y="546643"/>
                  </a:cubicBezTo>
                  <a:cubicBezTo>
                    <a:pt x="2591323" y="750761"/>
                    <a:pt x="1967642" y="1099289"/>
                    <a:pt x="1439498" y="1568141"/>
                  </a:cubicBezTo>
                  <a:cubicBezTo>
                    <a:pt x="1265589" y="1725523"/>
                    <a:pt x="1105393" y="1897434"/>
                    <a:pt x="960671" y="2082013"/>
                  </a:cubicBezTo>
                  <a:cubicBezTo>
                    <a:pt x="815775" y="2266294"/>
                    <a:pt x="688923" y="2464081"/>
                    <a:pt x="581866" y="2672638"/>
                  </a:cubicBezTo>
                  <a:cubicBezTo>
                    <a:pt x="473765" y="2880669"/>
                    <a:pt x="387610" y="3099397"/>
                    <a:pt x="324789" y="3325262"/>
                  </a:cubicBezTo>
                  <a:cubicBezTo>
                    <a:pt x="262714" y="3552403"/>
                    <a:pt x="231223" y="3786822"/>
                    <a:pt x="231151" y="4022292"/>
                  </a:cubicBezTo>
                  <a:cubicBezTo>
                    <a:pt x="231413" y="4136912"/>
                    <a:pt x="244645" y="4251136"/>
                    <a:pt x="270592" y="4362792"/>
                  </a:cubicBezTo>
                  <a:cubicBezTo>
                    <a:pt x="297885" y="4472943"/>
                    <a:pt x="336983" y="4579833"/>
                    <a:pt x="387213" y="4681585"/>
                  </a:cubicBezTo>
                  <a:cubicBezTo>
                    <a:pt x="412042" y="4732517"/>
                    <a:pt x="439423" y="4782457"/>
                    <a:pt x="468507" y="4831546"/>
                  </a:cubicBezTo>
                  <a:cubicBezTo>
                    <a:pt x="497591" y="4880636"/>
                    <a:pt x="529230" y="4929015"/>
                    <a:pt x="561862" y="4976826"/>
                  </a:cubicBezTo>
                  <a:cubicBezTo>
                    <a:pt x="627975" y="5072166"/>
                    <a:pt x="701466" y="5164668"/>
                    <a:pt x="777511" y="5257597"/>
                  </a:cubicBezTo>
                  <a:cubicBezTo>
                    <a:pt x="853556" y="5350524"/>
                    <a:pt x="933574" y="5443594"/>
                    <a:pt x="1010895" y="5540494"/>
                  </a:cubicBezTo>
                  <a:cubicBezTo>
                    <a:pt x="1049957" y="5588732"/>
                    <a:pt x="1088642" y="5637963"/>
                    <a:pt x="1126948" y="5688186"/>
                  </a:cubicBezTo>
                  <a:lnTo>
                    <a:pt x="1182706" y="5760543"/>
                  </a:lnTo>
                  <a:cubicBezTo>
                    <a:pt x="1201007" y="5783669"/>
                    <a:pt x="1218458" y="5807503"/>
                    <a:pt x="1237327" y="5830060"/>
                  </a:cubicBezTo>
                  <a:cubicBezTo>
                    <a:pt x="1383714" y="6009916"/>
                    <a:pt x="1540413" y="6181116"/>
                    <a:pt x="1706649" y="6342797"/>
                  </a:cubicBezTo>
                  <a:cubicBezTo>
                    <a:pt x="1788084" y="6422531"/>
                    <a:pt x="1871265" y="6499427"/>
                    <a:pt x="1956207" y="6573484"/>
                  </a:cubicBezTo>
                  <a:cubicBezTo>
                    <a:pt x="2041332" y="6647402"/>
                    <a:pt x="2127733" y="6718907"/>
                    <a:pt x="2217681" y="6786297"/>
                  </a:cubicBezTo>
                  <a:lnTo>
                    <a:pt x="2260820" y="6817170"/>
                  </a:lnTo>
                  <a:lnTo>
                    <a:pt x="1429497" y="6817170"/>
                  </a:lnTo>
                  <a:lnTo>
                    <a:pt x="1327275" y="6713800"/>
                  </a:lnTo>
                  <a:cubicBezTo>
                    <a:pt x="1239186" y="6618984"/>
                    <a:pt x="1156797" y="6519019"/>
                    <a:pt x="1080556" y="6414443"/>
                  </a:cubicBezTo>
                  <a:cubicBezTo>
                    <a:pt x="1004653" y="6310734"/>
                    <a:pt x="932439" y="6205177"/>
                    <a:pt x="865189" y="6097496"/>
                  </a:cubicBezTo>
                  <a:cubicBezTo>
                    <a:pt x="847881" y="6070823"/>
                    <a:pt x="831565" y="6043725"/>
                    <a:pt x="814823" y="6016911"/>
                  </a:cubicBezTo>
                  <a:lnTo>
                    <a:pt x="766729" y="5938453"/>
                  </a:lnTo>
                  <a:cubicBezTo>
                    <a:pt x="735941" y="5887947"/>
                    <a:pt x="703878" y="5837581"/>
                    <a:pt x="671672" y="5786648"/>
                  </a:cubicBezTo>
                  <a:lnTo>
                    <a:pt x="474608" y="5474664"/>
                  </a:lnTo>
                  <a:cubicBezTo>
                    <a:pt x="408778" y="5368968"/>
                    <a:pt x="343516" y="5260008"/>
                    <a:pt x="282652" y="5146508"/>
                  </a:cubicBezTo>
                  <a:cubicBezTo>
                    <a:pt x="252290" y="5089759"/>
                    <a:pt x="223065" y="5032015"/>
                    <a:pt x="196108" y="4972712"/>
                  </a:cubicBezTo>
                  <a:cubicBezTo>
                    <a:pt x="169152" y="4913408"/>
                    <a:pt x="144607" y="4853111"/>
                    <a:pt x="122474" y="4791821"/>
                  </a:cubicBezTo>
                  <a:cubicBezTo>
                    <a:pt x="100342" y="4730532"/>
                    <a:pt x="81757" y="4666830"/>
                    <a:pt x="65724" y="4603129"/>
                  </a:cubicBezTo>
                  <a:cubicBezTo>
                    <a:pt x="58205" y="4571064"/>
                    <a:pt x="50828" y="4539143"/>
                    <a:pt x="44727" y="4506937"/>
                  </a:cubicBezTo>
                  <a:lnTo>
                    <a:pt x="35505" y="4458699"/>
                  </a:lnTo>
                  <a:lnTo>
                    <a:pt x="27845" y="4410320"/>
                  </a:lnTo>
                  <a:cubicBezTo>
                    <a:pt x="8635" y="4281881"/>
                    <a:pt x="-661" y="4152150"/>
                    <a:pt x="37" y="4022292"/>
                  </a:cubicBezTo>
                  <a:cubicBezTo>
                    <a:pt x="712" y="3768592"/>
                    <a:pt x="27094" y="3515615"/>
                    <a:pt x="78777" y="3267236"/>
                  </a:cubicBezTo>
                  <a:cubicBezTo>
                    <a:pt x="130048" y="3017876"/>
                    <a:pt x="209439" y="2775142"/>
                    <a:pt x="315424" y="2543673"/>
                  </a:cubicBezTo>
                  <a:cubicBezTo>
                    <a:pt x="528236" y="2081161"/>
                    <a:pt x="838234" y="1667312"/>
                    <a:pt x="1202710" y="1314895"/>
                  </a:cubicBezTo>
                  <a:cubicBezTo>
                    <a:pt x="1385514" y="1138814"/>
                    <a:pt x="1582282" y="977831"/>
                    <a:pt x="1791065" y="833514"/>
                  </a:cubicBezTo>
                  <a:cubicBezTo>
                    <a:pt x="2420037" y="395614"/>
                    <a:pt x="3147288" y="119557"/>
                    <a:pt x="3908404" y="29794"/>
                  </a:cubicBezTo>
                  <a:cubicBezTo>
                    <a:pt x="4098509" y="7429"/>
                    <a:pt x="4289811" y="-2355"/>
                    <a:pt x="4481066" y="47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72F6EE6-EDE9-45A5-8F6D-02B9B7CB2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1"/>
              <a:ext cx="6165116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093DC50-3BD7-46B1-A300-CD207E152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-5977"/>
              <a:ext cx="6238675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0B4F6F-2C16-E465-64C5-765BD6DB6553}"/>
              </a:ext>
            </a:extLst>
          </p:cNvPr>
          <p:cNvCxnSpPr/>
          <p:nvPr/>
        </p:nvCxnSpPr>
        <p:spPr>
          <a:xfrm>
            <a:off x="391886" y="6344816"/>
            <a:ext cx="1150464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8942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86719-AA1A-9713-B63B-F1513424E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 descr="A map of the state of california&#10;&#10;Description automatically generated with medium confidence">
            <a:extLst>
              <a:ext uri="{FF2B5EF4-FFF2-40B4-BE49-F238E27FC236}">
                <a16:creationId xmlns:a16="http://schemas.microsoft.com/office/drawing/2014/main" id="{9047DA27-4F7D-A67D-B41F-F8B870D81AB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8196" y="5160564"/>
            <a:ext cx="1100277" cy="1100277"/>
          </a:xfr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E565A29-7069-ABEE-4B37-7C6DE55D50DA}"/>
              </a:ext>
            </a:extLst>
          </p:cNvPr>
          <p:cNvCxnSpPr/>
          <p:nvPr/>
        </p:nvCxnSpPr>
        <p:spPr>
          <a:xfrm>
            <a:off x="391886" y="6344816"/>
            <a:ext cx="1150464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0638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3E5288-F7CC-C2C6-6C31-6C140C900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7DA20A-77D4-6982-72E3-084D822631C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4F1CF0C-B6E4-C0A9-3395-0859DE819752}"/>
              </a:ext>
            </a:extLst>
          </p:cNvPr>
          <p:cNvCxnSpPr/>
          <p:nvPr/>
        </p:nvCxnSpPr>
        <p:spPr>
          <a:xfrm>
            <a:off x="391886" y="6344816"/>
            <a:ext cx="1150464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Content Placeholder 5" descr="A map of the state of california&#10;&#10;Description automatically generated with medium confidence">
            <a:extLst>
              <a:ext uri="{FF2B5EF4-FFF2-40B4-BE49-F238E27FC236}">
                <a16:creationId xmlns:a16="http://schemas.microsoft.com/office/drawing/2014/main" id="{6A167E49-4547-C5BC-058A-58D46F9C32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9127" y="5251495"/>
            <a:ext cx="1009345" cy="1009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388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168FBCC-2C3C-D78A-A228-F38AA4CA2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158E056-5478-B5C4-F5AD-CD77F61A035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F67C3F-F577-2030-9289-9D23D2B4A37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E3B9086-44D9-3A02-797D-E2E01F07774D}"/>
              </a:ext>
            </a:extLst>
          </p:cNvPr>
          <p:cNvCxnSpPr/>
          <p:nvPr/>
        </p:nvCxnSpPr>
        <p:spPr>
          <a:xfrm>
            <a:off x="391886" y="6344816"/>
            <a:ext cx="1150464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Content Placeholder 5" descr="A map of the state of california&#10;&#10;Description automatically generated with medium confidence">
            <a:extLst>
              <a:ext uri="{FF2B5EF4-FFF2-40B4-BE49-F238E27FC236}">
                <a16:creationId xmlns:a16="http://schemas.microsoft.com/office/drawing/2014/main" id="{F90E6101-12D5-F933-13BE-C893FDC492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9127" y="5302555"/>
            <a:ext cx="1009345" cy="1009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9900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Fallas, Shelby</dc:creator>
  <cp:lastModifiedBy>Fallas, Shelby</cp:lastModifiedBy>
  <cp:revision>1</cp:revision>
  <dcterms:created xsi:type="dcterms:W3CDTF">2023-05-16T16:32:38Z</dcterms:created>
  <dcterms:modified xsi:type="dcterms:W3CDTF">2023-05-16T16:42:47Z</dcterms:modified>
</cp:coreProperties>
</file>