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EDC3B-3634-BE4F-35B9-E1CC49A3C9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A5DFED-9835-E197-05E2-44E2F157C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DD026-DC35-B19F-E8EF-D5C607C4E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021A-AC2B-44B1-82F7-5FBED023A34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B20A7-59AD-E067-D8B0-57771D1AD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DB0E9-A9E9-A2F3-C5DF-A7B65914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A82D-7A73-43C4-9E01-009B40C6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9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8CD79-146B-9A1C-4FB8-BB35E0F63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0A9389-F3DB-170F-1887-4B2EB04B5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3AC26-B25B-7390-13C9-2CF1A4877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021A-AC2B-44B1-82F7-5FBED023A34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6B684-A9D8-3E21-CF75-CF6C7DE6F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A749D-8E91-60D9-0184-92864F444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A82D-7A73-43C4-9E01-009B40C6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28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97BA9E-D270-3A14-77C5-25C42495D7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72ECB8-1E0D-5755-E242-AE48E81A5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1CE64-0CF2-018E-C7CF-D3E785A7F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021A-AC2B-44B1-82F7-5FBED023A34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F9455-E7ED-6633-4191-AFC5D3BA3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32BA-007E-13CB-B719-2A224451A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A82D-7A73-43C4-9E01-009B40C6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6EBC1-89B0-2239-0833-5F7195B4F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0A8A3-063E-FCA9-6764-D1B4098F3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7FA88-0F1E-A34C-61B5-405FC7128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021A-AC2B-44B1-82F7-5FBED023A34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C9C36-1AD8-4680-6A1F-DF7ED5B68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95019-5CEF-1E71-04D5-89345357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A82D-7A73-43C4-9E01-009B40C6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3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3C1F2-567A-385A-9BAF-77904563C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D7143-3F22-8ACA-8A9F-23D964E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00CAA-039D-6CFB-9176-D6D809914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021A-AC2B-44B1-82F7-5FBED023A34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F784D-C8F4-44E4-9063-14BC3C9B0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6EF84-FFA5-7F76-6165-16A32B7FD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A82D-7A73-43C4-9E01-009B40C6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3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FD919-DA5D-E0D5-DE5C-B56AF67E9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98362-4654-4114-DAC0-77EBECDE3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A09D7-B1DE-22B0-0E78-300C84748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F93E5-B928-E5D8-22F8-187381AD6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021A-AC2B-44B1-82F7-5FBED023A34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BD5A1-8F8E-A61B-0AA9-7F2718DC3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954CC-634C-E8A4-931B-9661F524A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A82D-7A73-43C4-9E01-009B40C6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2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5E14-DED7-99E8-9829-4512A75CB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6B7EC-7A8D-4E67-3349-E12BC718B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A6EF4-9BFA-567D-9285-37F8A23F2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727AD0-C466-F42C-32F6-645B692C73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EC8D9F-6FE5-BD46-FB8B-52AB0B859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7BA850-517F-1242-FD56-0C26EACAC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021A-AC2B-44B1-82F7-5FBED023A34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0654EF-8135-A7B1-F788-FB70BF849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A3500A-719E-A748-0B11-9E01FCF0D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A82D-7A73-43C4-9E01-009B40C6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41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93962-D6F8-E584-1F2E-01A99B18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FD08D3-66C3-892C-9178-A8C3E952C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021A-AC2B-44B1-82F7-5FBED023A34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97DC68-B2DE-A522-525B-6369F2916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9700A1-69D6-DC48-79C4-8A6F5D5AB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A82D-7A73-43C4-9E01-009B40C6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8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1AB4D4-2730-2BF0-9AA5-AEB095FBE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021A-AC2B-44B1-82F7-5FBED023A34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2F162-A47C-A52B-7BA2-8C782CBF2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B2621-9489-DD17-4231-00513321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A82D-7A73-43C4-9E01-009B40C6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9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E99EC-0442-974B-BFE0-01C3F1619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C4F7E-41D4-2D52-413A-F361B466F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6310C8-E56F-84DE-86F4-D3001A7A4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60FF0-1E1D-C619-253B-388089E4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021A-AC2B-44B1-82F7-5FBED023A34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E82BA-7BEB-52D3-3CB9-F395E5C13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64CD9-06F9-E4C9-B197-8919DC977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A82D-7A73-43C4-9E01-009B40C6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2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95877-2FAF-F3F8-4A4F-4E5FCBFB1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8BA5F0-D4ED-8C8D-3DE5-6E83FE67E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E51EE-404D-1C08-CC4E-FA880802E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0FEE0-6898-D163-B906-0E507E997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021A-AC2B-44B1-82F7-5FBED023A34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FC7FC-1CAF-CD2B-2E07-A994E6289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0FAD6-2A7D-D7E4-B259-04B82EFAB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6A82D-7A73-43C4-9E01-009B40C6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5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4883AE-9E60-9DC5-8CE0-CE2D1A64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C0261-2322-EFBC-479F-F47137ABD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10F6-0C02-AD57-4C13-0621B1727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9021A-AC2B-44B1-82F7-5FBED023A34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6E6EC-0200-5F3B-AF79-438EEFF72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49BF4-E68B-BA81-D5BC-F929F8CC2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6A82D-7A73-43C4-9E01-009B40C6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1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8EDD83-BD80-8553-3262-D6F3E44AC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endParaRPr lang="en-US" sz="400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AC253A-82B9-D44A-A4FB-D30620ABBA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endParaRPr lang="en-US" sz="2000">
              <a:solidFill>
                <a:schemeClr val="tx2"/>
              </a:solidFill>
            </a:endParaRPr>
          </a:p>
        </p:txBody>
      </p:sp>
      <p:pic>
        <p:nvPicPr>
          <p:cNvPr id="7" name="Picture 6" descr="A map of the state of california&#10;&#10;Description automatically generated with medium confidence">
            <a:extLst>
              <a:ext uri="{FF2B5EF4-FFF2-40B4-BE49-F238E27FC236}">
                <a16:creationId xmlns:a16="http://schemas.microsoft.com/office/drawing/2014/main" id="{11A0F5F0-DA69-337A-52D3-C9D9E0978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23" y="1777534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0B4F6F-2C16-E465-64C5-765BD6DB6553}"/>
              </a:ext>
            </a:extLst>
          </p:cNvPr>
          <p:cNvCxnSpPr/>
          <p:nvPr/>
        </p:nvCxnSpPr>
        <p:spPr>
          <a:xfrm>
            <a:off x="391886" y="6344816"/>
            <a:ext cx="115046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94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86719-AA1A-9713-B63B-F1513424E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A map of the state of california&#10;&#10;Description automatically generated with medium confidence">
            <a:extLst>
              <a:ext uri="{FF2B5EF4-FFF2-40B4-BE49-F238E27FC236}">
                <a16:creationId xmlns:a16="http://schemas.microsoft.com/office/drawing/2014/main" id="{9047DA27-4F7D-A67D-B41F-F8B870D81A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96" y="5160564"/>
            <a:ext cx="1100277" cy="1100277"/>
          </a:xfr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E565A29-7069-ABEE-4B37-7C6DE55D50DA}"/>
              </a:ext>
            </a:extLst>
          </p:cNvPr>
          <p:cNvCxnSpPr/>
          <p:nvPr/>
        </p:nvCxnSpPr>
        <p:spPr>
          <a:xfrm>
            <a:off x="391886" y="6344816"/>
            <a:ext cx="115046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63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E5288-F7CC-C2C6-6C31-6C140C900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DA20A-77D4-6982-72E3-084D822631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4F1CF0C-B6E4-C0A9-3395-0859DE819752}"/>
              </a:ext>
            </a:extLst>
          </p:cNvPr>
          <p:cNvCxnSpPr/>
          <p:nvPr/>
        </p:nvCxnSpPr>
        <p:spPr>
          <a:xfrm>
            <a:off x="391886" y="6344816"/>
            <a:ext cx="115046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5" descr="A map of the state of california&#10;&#10;Description automatically generated with medium confidence">
            <a:extLst>
              <a:ext uri="{FF2B5EF4-FFF2-40B4-BE49-F238E27FC236}">
                <a16:creationId xmlns:a16="http://schemas.microsoft.com/office/drawing/2014/main" id="{6A167E49-4547-C5BC-058A-58D46F9C32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127" y="5251495"/>
            <a:ext cx="1009345" cy="100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38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68FBCC-2C3C-D78A-A228-F38AA4CA2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58E056-5478-B5C4-F5AD-CD77F61A03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F67C3F-F577-2030-9289-9D23D2B4A3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E3B9086-44D9-3A02-797D-E2E01F07774D}"/>
              </a:ext>
            </a:extLst>
          </p:cNvPr>
          <p:cNvCxnSpPr/>
          <p:nvPr/>
        </p:nvCxnSpPr>
        <p:spPr>
          <a:xfrm>
            <a:off x="391886" y="6344816"/>
            <a:ext cx="115046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Content Placeholder 5" descr="A map of the state of california&#10;&#10;Description automatically generated with medium confidence">
            <a:extLst>
              <a:ext uri="{FF2B5EF4-FFF2-40B4-BE49-F238E27FC236}">
                <a16:creationId xmlns:a16="http://schemas.microsoft.com/office/drawing/2014/main" id="{F90E6101-12D5-F933-13BE-C893FDC492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127" y="5302555"/>
            <a:ext cx="1009345" cy="100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90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Fallas, Shelby</dc:creator>
  <cp:lastModifiedBy>Fallas, Shelby</cp:lastModifiedBy>
  <cp:revision>1</cp:revision>
  <dcterms:created xsi:type="dcterms:W3CDTF">2023-05-16T16:32:38Z</dcterms:created>
  <dcterms:modified xsi:type="dcterms:W3CDTF">2023-05-16T16:42:47Z</dcterms:modified>
</cp:coreProperties>
</file>