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8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37463413" cy="21067713"/>
  <p:notesSz cx="9223375" cy="7004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603250" indent="990600"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212850" indent="1978025"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822450" indent="2962275"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432050" indent="3949700"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59">
          <p15:clr>
            <a:srgbClr val="A4A3A4"/>
          </p15:clr>
        </p15:guide>
        <p15:guide id="2" pos="117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Rg st="1" end="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18A3AC"/>
    <a:srgbClr val="5ADEE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10859"/>
        <p:guide pos="11799"/>
      </p:guideLst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ce, Iris" userId="1f13d2be-4eee-4a0a-9d71-b9cd218c40ce" providerId="ADAL" clId="{18669640-EA4B-4BAB-91B5-FBC12976C5E9}"/>
    <pc:docChg chg="delSld modSld">
      <pc:chgData name="Price, Iris" userId="1f13d2be-4eee-4a0a-9d71-b9cd218c40ce" providerId="ADAL" clId="{18669640-EA4B-4BAB-91B5-FBC12976C5E9}" dt="2024-02-12T09:33:16.592" v="2" actId="1076"/>
      <pc:docMkLst>
        <pc:docMk/>
      </pc:docMkLst>
      <pc:sldChg chg="modSp mod">
        <pc:chgData name="Price, Iris" userId="1f13d2be-4eee-4a0a-9d71-b9cd218c40ce" providerId="ADAL" clId="{18669640-EA4B-4BAB-91B5-FBC12976C5E9}" dt="2024-02-12T09:33:16.592" v="2" actId="1076"/>
        <pc:sldMkLst>
          <pc:docMk/>
          <pc:sldMk cId="0" sldId="264"/>
        </pc:sldMkLst>
        <pc:graphicFrameChg chg="mod">
          <ac:chgData name="Price, Iris" userId="1f13d2be-4eee-4a0a-9d71-b9cd218c40ce" providerId="ADAL" clId="{18669640-EA4B-4BAB-91B5-FBC12976C5E9}" dt="2024-02-12T09:33:16.592" v="2" actId="1076"/>
          <ac:graphicFrameMkLst>
            <pc:docMk/>
            <pc:sldMk cId="0" sldId="264"/>
            <ac:graphicFrameMk id="4118" creationId="{0D9EE634-969E-A8D6-4AD5-FFC505270E0B}"/>
          </ac:graphicFrameMkLst>
        </pc:graphicFrameChg>
      </pc:sldChg>
      <pc:sldChg chg="del">
        <pc:chgData name="Price, Iris" userId="1f13d2be-4eee-4a0a-9d71-b9cd218c40ce" providerId="ADAL" clId="{18669640-EA4B-4BAB-91B5-FBC12976C5E9}" dt="2024-02-12T09:32:53.689" v="0" actId="2696"/>
        <pc:sldMkLst>
          <pc:docMk/>
          <pc:sldMk cId="445683763" sldId="265"/>
        </pc:sldMkLst>
      </pc:sldChg>
      <pc:sldChg chg="del">
        <pc:chgData name="Price, Iris" userId="1f13d2be-4eee-4a0a-9d71-b9cd218c40ce" providerId="ADAL" clId="{18669640-EA4B-4BAB-91B5-FBC12976C5E9}" dt="2024-02-12T09:32:55.742" v="1" actId="2696"/>
        <pc:sldMkLst>
          <pc:docMk/>
          <pc:sldMk cId="1545077807" sldId="266"/>
        </pc:sldMkLst>
      </pc:sldChg>
    </pc:docChg>
  </pc:docChgLst>
  <pc:docChgLst>
    <pc:chgData name="Price, Iris" userId="S::iris.price@ucsf.edu::1f13d2be-4eee-4a0a-9d71-b9cd218c40ce" providerId="AD" clId="Web-{68D1CBD8-9902-E067-5ED4-629A2688D7A2}"/>
    <pc:docChg chg="modSld">
      <pc:chgData name="Price, Iris" userId="S::iris.price@ucsf.edu::1f13d2be-4eee-4a0a-9d71-b9cd218c40ce" providerId="AD" clId="Web-{68D1CBD8-9902-E067-5ED4-629A2688D7A2}" dt="2024-02-12T09:45:34.541" v="55" actId="20577"/>
      <pc:docMkLst>
        <pc:docMk/>
      </pc:docMkLst>
      <pc:sldChg chg="modSp">
        <pc:chgData name="Price, Iris" userId="S::iris.price@ucsf.edu::1f13d2be-4eee-4a0a-9d71-b9cd218c40ce" providerId="AD" clId="Web-{68D1CBD8-9902-E067-5ED4-629A2688D7A2}" dt="2024-02-12T09:45:34.541" v="55" actId="20577"/>
        <pc:sldMkLst>
          <pc:docMk/>
          <pc:sldMk cId="0" sldId="264"/>
        </pc:sldMkLst>
        <pc:spChg chg="mod">
          <ac:chgData name="Price, Iris" userId="S::iris.price@ucsf.edu::1f13d2be-4eee-4a0a-9d71-b9cd218c40ce" providerId="AD" clId="Web-{68D1CBD8-9902-E067-5ED4-629A2688D7A2}" dt="2024-02-12T09:42:39.802" v="45" actId="20577"/>
          <ac:spMkLst>
            <pc:docMk/>
            <pc:sldMk cId="0" sldId="264"/>
            <ac:spMk id="31" creationId="{5FBE18F6-988D-4246-999B-01E994606478}"/>
          </ac:spMkLst>
        </pc:spChg>
        <pc:spChg chg="mod">
          <ac:chgData name="Price, Iris" userId="S::iris.price@ucsf.edu::1f13d2be-4eee-4a0a-9d71-b9cd218c40ce" providerId="AD" clId="Web-{68D1CBD8-9902-E067-5ED4-629A2688D7A2}" dt="2024-02-12T09:45:34.541" v="55" actId="20577"/>
          <ac:spMkLst>
            <pc:docMk/>
            <pc:sldMk cId="0" sldId="264"/>
            <ac:spMk id="4110" creationId="{473A0EF2-CD6B-4D52-8C89-05AB2543E87D}"/>
          </ac:spMkLst>
        </pc:spChg>
        <pc:spChg chg="mod">
          <ac:chgData name="Price, Iris" userId="S::iris.price@ucsf.edu::1f13d2be-4eee-4a0a-9d71-b9cd218c40ce" providerId="AD" clId="Web-{68D1CBD8-9902-E067-5ED4-629A2688D7A2}" dt="2024-02-12T09:45:23.150" v="47" actId="1076"/>
          <ac:spMkLst>
            <pc:docMk/>
            <pc:sldMk cId="0" sldId="264"/>
            <ac:spMk id="4111" creationId="{86CB55EA-89EB-4641-B425-A060AF8A9AB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4F-4108-B1CB-20DCEF65E74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4F-4108-B1CB-20DCEF65E74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4F-4108-B1CB-20DCEF65E748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74F-4108-B1CB-20DCEF65E748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4F-4108-B1CB-20DCEF65E748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74F-4108-B1CB-20DCEF65E748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74F-4108-B1CB-20DCEF65E748}"/>
              </c:ext>
            </c:extLst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74F-4108-B1CB-20DCEF65E748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74F-4108-B1CB-20DCEF65E748}"/>
              </c:ext>
            </c:extLst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74F-4108-B1CB-20DCEF65E748}"/>
              </c:ext>
            </c:extLst>
          </c:dPt>
          <c:cat>
            <c:strRef>
              <c:f>Sheet1!$A$2:$A$11</c:f>
              <c:strCache>
                <c:ptCount val="10"/>
                <c:pt idx="0">
                  <c:v>Nursing</c:v>
                </c:pt>
                <c:pt idx="1">
                  <c:v>Medicine</c:v>
                </c:pt>
                <c:pt idx="2">
                  <c:v>Community Health Worker</c:v>
                </c:pt>
                <c:pt idx="3">
                  <c:v>CNA</c:v>
                </c:pt>
                <c:pt idx="4">
                  <c:v>BSN</c:v>
                </c:pt>
                <c:pt idx="5">
                  <c:v>Medical Assistant</c:v>
                </c:pt>
                <c:pt idx="6">
                  <c:v>Social Work</c:v>
                </c:pt>
                <c:pt idx="7">
                  <c:v>Public Health</c:v>
                </c:pt>
                <c:pt idx="8">
                  <c:v>Psychology</c:v>
                </c:pt>
                <c:pt idx="9">
                  <c:v>Other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27</c:v>
                </c:pt>
                <c:pt idx="1">
                  <c:v>49</c:v>
                </c:pt>
                <c:pt idx="2">
                  <c:v>28</c:v>
                </c:pt>
                <c:pt idx="3">
                  <c:v>0</c:v>
                </c:pt>
                <c:pt idx="4">
                  <c:v>2</c:v>
                </c:pt>
                <c:pt idx="5">
                  <c:v>12</c:v>
                </c:pt>
                <c:pt idx="6">
                  <c:v>6</c:v>
                </c:pt>
                <c:pt idx="7">
                  <c:v>45</c:v>
                </c:pt>
                <c:pt idx="8">
                  <c:v>11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74F-4108-B1CB-20DCEF65E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56D455-7401-4C40-A913-110E44FB21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145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6" tIns="46137" rIns="92276" bIns="46137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6CD9DC-7FEB-4FA8-A230-094D5D0BA41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5413" y="0"/>
            <a:ext cx="398145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6" tIns="46137" rIns="92276" bIns="4613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01000F2-625A-42D1-8361-135B5F97C0E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15113"/>
            <a:ext cx="398145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6" tIns="46137" rIns="92276" bIns="46137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88EB219-A57B-453C-8EEF-A4A363FF75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5413" y="6615113"/>
            <a:ext cx="398145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6" tIns="46137" rIns="92276" bIns="4613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ABFA36-F8AE-4CF6-BF01-7A62E7D27C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pitchFamily="-108" charset="-128"/>
        <a:cs typeface="ＭＳ Ｐゴシック" pitchFamily="-108" charset="-128"/>
      </a:defRPr>
    </a:lvl1pPr>
    <a:lvl2pPr marL="603250" indent="99060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212850" indent="19780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ヒラギノ角ゴ Pro W3" charset="-128"/>
        <a:cs typeface="ヒラギノ角ゴ Pro W3" pitchFamily="-101" charset="-128"/>
      </a:defRPr>
    </a:lvl3pPr>
    <a:lvl4pPr marL="1822450" indent="296227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2432050" indent="394970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3047988" algn="l" defTabSz="60959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657588" algn="l" defTabSz="60959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267187" algn="l" defTabSz="60959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4876782" algn="l" defTabSz="60959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60914EB2-DA7B-477A-8B0C-C2BC73B5A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2509838" y="876300"/>
            <a:ext cx="4203700" cy="23637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F665C09A-9CC6-4C51-A86E-33F8B4C706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22338" y="3370263"/>
            <a:ext cx="7378700" cy="27590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9756" y="6545055"/>
            <a:ext cx="31843901" cy="45150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9512" y="11937967"/>
            <a:ext cx="26224389" cy="5384786"/>
          </a:xfrm>
        </p:spPr>
        <p:txBody>
          <a:bodyPr/>
          <a:lstStyle>
            <a:lvl1pPr marL="0" indent="0" algn="ctr">
              <a:buNone/>
              <a:defRPr/>
            </a:lvl1pPr>
            <a:lvl2pPr marL="609599" indent="0" algn="ctr">
              <a:buNone/>
              <a:defRPr/>
            </a:lvl2pPr>
            <a:lvl3pPr marL="1219195" indent="0" algn="ctr">
              <a:buNone/>
              <a:defRPr/>
            </a:lvl3pPr>
            <a:lvl4pPr marL="1828794" indent="0" algn="ctr">
              <a:buNone/>
              <a:defRPr/>
            </a:lvl4pPr>
            <a:lvl5pPr marL="2438393" indent="0" algn="ctr">
              <a:buNone/>
              <a:defRPr/>
            </a:lvl5pPr>
            <a:lvl6pPr marL="3047988" indent="0" algn="ctr">
              <a:buNone/>
              <a:defRPr/>
            </a:lvl6pPr>
            <a:lvl7pPr marL="3657588" indent="0" algn="ctr">
              <a:buNone/>
              <a:defRPr/>
            </a:lvl7pPr>
            <a:lvl8pPr marL="4267187" indent="0" algn="ctr">
              <a:buNone/>
              <a:defRPr/>
            </a:lvl8pPr>
            <a:lvl9pPr marL="487678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F7822E-64A3-4E6D-A7E9-4B0CE94FFB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FD3BFF-8A3E-4275-B02D-B3385FDA89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E8AC3D-762A-4B6D-BBD3-59C5E5304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CC52E-56CC-47FD-AA40-6888AC7D9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936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F266DB-60EA-45B1-AC3B-6F87242FD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286B2-488D-4881-888E-D4E08B5EC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E5BFF9-DE46-4607-9A45-6B37519BBE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E2E8D-38FA-4C4D-B38B-D8F06CE34B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22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160974" y="847346"/>
            <a:ext cx="8429268" cy="1797095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3178" y="847346"/>
            <a:ext cx="25079675" cy="179709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4BD7BA-E9FC-40E1-91C6-740D27C8DB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E3A647-E8AD-4F0E-B142-CDBFCCD822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C654CF-984B-411E-A458-4AAB8E1B06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01535-3294-4E4F-91D7-242FF7FBDA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251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2927" y="3447889"/>
            <a:ext cx="28097560" cy="7334685"/>
          </a:xfrm>
        </p:spPr>
        <p:txBody>
          <a:bodyPr anchor="b"/>
          <a:lstStyle>
            <a:lvl1pPr algn="ctr">
              <a:defRPr sz="1843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2927" y="11065427"/>
            <a:ext cx="28097560" cy="5086486"/>
          </a:xfrm>
        </p:spPr>
        <p:txBody>
          <a:bodyPr/>
          <a:lstStyle>
            <a:lvl1pPr marL="0" indent="0" algn="ctr">
              <a:buNone/>
              <a:defRPr sz="7373"/>
            </a:lvl1pPr>
            <a:lvl2pPr marL="1404518" indent="0" algn="ctr">
              <a:buNone/>
              <a:defRPr sz="6144"/>
            </a:lvl2pPr>
            <a:lvl3pPr marL="2809037" indent="0" algn="ctr">
              <a:buNone/>
              <a:defRPr sz="5530"/>
            </a:lvl3pPr>
            <a:lvl4pPr marL="4213555" indent="0" algn="ctr">
              <a:buNone/>
              <a:defRPr sz="4915"/>
            </a:lvl4pPr>
            <a:lvl5pPr marL="5618074" indent="0" algn="ctr">
              <a:buNone/>
              <a:defRPr sz="4915"/>
            </a:lvl5pPr>
            <a:lvl6pPr marL="7022592" indent="0" algn="ctr">
              <a:buNone/>
              <a:defRPr sz="4915"/>
            </a:lvl6pPr>
            <a:lvl7pPr marL="8427110" indent="0" algn="ctr">
              <a:buNone/>
              <a:defRPr sz="4915"/>
            </a:lvl7pPr>
            <a:lvl8pPr marL="9831629" indent="0" algn="ctr">
              <a:buNone/>
              <a:defRPr sz="4915"/>
            </a:lvl8pPr>
            <a:lvl9pPr marL="11236147" indent="0" algn="ctr">
              <a:buNone/>
              <a:defRPr sz="491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F1CB2-456A-45CB-9670-A6B07D224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10AC7-142A-459E-8DED-E66812B3D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420C2-1884-4042-9C7B-DE37870D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AFB35-E833-4F0C-92BE-08B730355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208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FA3D4-8FFC-4197-889F-8C2084D9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982E8-C793-432D-8265-A96CAC8DF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0163C-91FB-41FA-B615-F24564238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4B5C2-4302-414C-9FC9-CEC2C4B6FE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662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097" y="5252301"/>
            <a:ext cx="32312194" cy="8763582"/>
          </a:xfrm>
        </p:spPr>
        <p:txBody>
          <a:bodyPr anchor="b"/>
          <a:lstStyle>
            <a:lvl1pPr>
              <a:defRPr sz="1843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097" y="14098790"/>
            <a:ext cx="32312194" cy="4608561"/>
          </a:xfrm>
        </p:spPr>
        <p:txBody>
          <a:bodyPr/>
          <a:lstStyle>
            <a:lvl1pPr marL="0" indent="0">
              <a:buNone/>
              <a:defRPr sz="7373">
                <a:solidFill>
                  <a:schemeClr val="tx1">
                    <a:tint val="75000"/>
                  </a:schemeClr>
                </a:solidFill>
              </a:defRPr>
            </a:lvl1pPr>
            <a:lvl2pPr marL="1404518" indent="0">
              <a:buNone/>
              <a:defRPr sz="6144">
                <a:solidFill>
                  <a:schemeClr val="tx1">
                    <a:tint val="75000"/>
                  </a:schemeClr>
                </a:solidFill>
              </a:defRPr>
            </a:lvl2pPr>
            <a:lvl3pPr marL="2809037" indent="0">
              <a:buNone/>
              <a:defRPr sz="5530">
                <a:solidFill>
                  <a:schemeClr val="tx1">
                    <a:tint val="75000"/>
                  </a:schemeClr>
                </a:solidFill>
              </a:defRPr>
            </a:lvl3pPr>
            <a:lvl4pPr marL="4213555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4pPr>
            <a:lvl5pPr marL="5618074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5pPr>
            <a:lvl6pPr marL="7022592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6pPr>
            <a:lvl7pPr marL="8427110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7pPr>
            <a:lvl8pPr marL="9831629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8pPr>
            <a:lvl9pPr marL="11236147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8351-0ED7-4A4A-B7A5-44545829E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3CC53-1E72-41F0-850C-53D831640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B81CC-3756-4ECF-9F5F-219F0AAC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48424-5FBF-4CC2-9D8E-950CAF2BF3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0374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5609" y="5608303"/>
            <a:ext cx="15921951" cy="13367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65853" y="5608303"/>
            <a:ext cx="15921951" cy="13367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AA88637-12DC-46C6-9387-1D7BD6D54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C80776-DE61-4131-B188-0A02AF0B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5907B8-2433-4C44-BC4B-DA7BEA44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56DE2-91D8-43DB-B1A8-99B3548C10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054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89" y="1121662"/>
            <a:ext cx="32312194" cy="40721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0491" y="5164517"/>
            <a:ext cx="15848778" cy="2531050"/>
          </a:xfrm>
        </p:spPr>
        <p:txBody>
          <a:bodyPr anchor="b"/>
          <a:lstStyle>
            <a:lvl1pPr marL="0" indent="0">
              <a:buNone/>
              <a:defRPr sz="7373" b="1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0491" y="7695568"/>
            <a:ext cx="15848778" cy="113190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65853" y="5164517"/>
            <a:ext cx="15926830" cy="2531050"/>
          </a:xfrm>
        </p:spPr>
        <p:txBody>
          <a:bodyPr anchor="b"/>
          <a:lstStyle>
            <a:lvl1pPr marL="0" indent="0">
              <a:buNone/>
              <a:defRPr sz="7373" b="1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65853" y="7695568"/>
            <a:ext cx="15926830" cy="113190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A5E0D9-2B9E-4E35-BA29-2D0488D20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09FD04E-1782-4915-A99B-7A890B22E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474F932-9327-4091-8A84-945510A8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37AA5-1F3D-43A0-9B25-198BCD0502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893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CD03A6-811C-4DC7-A27B-299798A0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B60F01F-354A-4B32-A447-D604F2AA2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2750944-929B-41A8-B878-10528816B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13D16-228E-4F14-983D-9068D496C3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46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6A270B0-77FD-44C8-8411-17AC3FDCB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42C4F18-6C6F-492F-BED7-FCF1C6458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2890CD4-2103-48BF-97D2-36A6BDDF2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5ABC2-E1F9-4035-B0B6-1E4045561C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862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91" y="1404514"/>
            <a:ext cx="12082925" cy="4915800"/>
          </a:xfrm>
        </p:spPr>
        <p:txBody>
          <a:bodyPr anchor="b"/>
          <a:lstStyle>
            <a:lvl1pPr>
              <a:defRPr sz="983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6830" y="3033362"/>
            <a:ext cx="18965853" cy="14971731"/>
          </a:xfrm>
        </p:spPr>
        <p:txBody>
          <a:bodyPr/>
          <a:lstStyle>
            <a:lvl1pPr>
              <a:defRPr sz="9830"/>
            </a:lvl1pPr>
            <a:lvl2pPr>
              <a:defRPr sz="8602"/>
            </a:lvl2pPr>
            <a:lvl3pPr>
              <a:defRPr sz="7373"/>
            </a:lvl3pPr>
            <a:lvl4pPr>
              <a:defRPr sz="6144"/>
            </a:lvl4pPr>
            <a:lvl5pPr>
              <a:defRPr sz="6144"/>
            </a:lvl5pPr>
            <a:lvl6pPr>
              <a:defRPr sz="6144"/>
            </a:lvl6pPr>
            <a:lvl7pPr>
              <a:defRPr sz="6144"/>
            </a:lvl7pPr>
            <a:lvl8pPr>
              <a:defRPr sz="6144"/>
            </a:lvl8pPr>
            <a:lvl9pPr>
              <a:defRPr sz="614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91" y="6320314"/>
            <a:ext cx="12082925" cy="11709163"/>
          </a:xfrm>
        </p:spPr>
        <p:txBody>
          <a:bodyPr/>
          <a:lstStyle>
            <a:lvl1pPr marL="0" indent="0">
              <a:buNone/>
              <a:defRPr sz="4915"/>
            </a:lvl1pPr>
            <a:lvl2pPr marL="1404518" indent="0">
              <a:buNone/>
              <a:defRPr sz="4301"/>
            </a:lvl2pPr>
            <a:lvl3pPr marL="2809037" indent="0">
              <a:buNone/>
              <a:defRPr sz="3686"/>
            </a:lvl3pPr>
            <a:lvl4pPr marL="4213555" indent="0">
              <a:buNone/>
              <a:defRPr sz="3072"/>
            </a:lvl4pPr>
            <a:lvl5pPr marL="5618074" indent="0">
              <a:buNone/>
              <a:defRPr sz="3072"/>
            </a:lvl5pPr>
            <a:lvl6pPr marL="7022592" indent="0">
              <a:buNone/>
              <a:defRPr sz="3072"/>
            </a:lvl6pPr>
            <a:lvl7pPr marL="8427110" indent="0">
              <a:buNone/>
              <a:defRPr sz="3072"/>
            </a:lvl7pPr>
            <a:lvl8pPr marL="9831629" indent="0">
              <a:buNone/>
              <a:defRPr sz="3072"/>
            </a:lvl8pPr>
            <a:lvl9pPr marL="11236147" indent="0">
              <a:buNone/>
              <a:defRPr sz="307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F906D4-9C06-479F-9425-4A46C4D1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BAB233-67EF-4696-9D80-B2C9F87F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14039E-BB68-404B-93EF-C06AE517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068C4-88B5-4C0E-8CFD-FD9006C456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32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988A76-33E2-4E6F-9414-F921561D3A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80BA7F-C576-4984-8421-FDC76FC5A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FCC24C-0046-4910-8D4D-709A672040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36443-DACB-49E9-B14D-3FB991770F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3889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91" y="1404514"/>
            <a:ext cx="12082925" cy="4915800"/>
          </a:xfrm>
        </p:spPr>
        <p:txBody>
          <a:bodyPr anchor="b"/>
          <a:lstStyle>
            <a:lvl1pPr>
              <a:defRPr sz="983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26830" y="3033362"/>
            <a:ext cx="18965853" cy="14971731"/>
          </a:xfrm>
        </p:spPr>
        <p:txBody>
          <a:bodyPr rtlCol="0">
            <a:normAutofit/>
          </a:bodyPr>
          <a:lstStyle>
            <a:lvl1pPr marL="0" indent="0">
              <a:buNone/>
              <a:defRPr sz="9830"/>
            </a:lvl1pPr>
            <a:lvl2pPr marL="1404518" indent="0">
              <a:buNone/>
              <a:defRPr sz="8602"/>
            </a:lvl2pPr>
            <a:lvl3pPr marL="2809037" indent="0">
              <a:buNone/>
              <a:defRPr sz="7373"/>
            </a:lvl3pPr>
            <a:lvl4pPr marL="4213555" indent="0">
              <a:buNone/>
              <a:defRPr sz="6144"/>
            </a:lvl4pPr>
            <a:lvl5pPr marL="5618074" indent="0">
              <a:buNone/>
              <a:defRPr sz="6144"/>
            </a:lvl5pPr>
            <a:lvl6pPr marL="7022592" indent="0">
              <a:buNone/>
              <a:defRPr sz="6144"/>
            </a:lvl6pPr>
            <a:lvl7pPr marL="8427110" indent="0">
              <a:buNone/>
              <a:defRPr sz="6144"/>
            </a:lvl7pPr>
            <a:lvl8pPr marL="9831629" indent="0">
              <a:buNone/>
              <a:defRPr sz="6144"/>
            </a:lvl8pPr>
            <a:lvl9pPr marL="11236147" indent="0">
              <a:buNone/>
              <a:defRPr sz="614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91" y="6320314"/>
            <a:ext cx="12082925" cy="11709163"/>
          </a:xfrm>
        </p:spPr>
        <p:txBody>
          <a:bodyPr/>
          <a:lstStyle>
            <a:lvl1pPr marL="0" indent="0">
              <a:buNone/>
              <a:defRPr sz="4915"/>
            </a:lvl1pPr>
            <a:lvl2pPr marL="1404518" indent="0">
              <a:buNone/>
              <a:defRPr sz="4301"/>
            </a:lvl2pPr>
            <a:lvl3pPr marL="2809037" indent="0">
              <a:buNone/>
              <a:defRPr sz="3686"/>
            </a:lvl3pPr>
            <a:lvl4pPr marL="4213555" indent="0">
              <a:buNone/>
              <a:defRPr sz="3072"/>
            </a:lvl4pPr>
            <a:lvl5pPr marL="5618074" indent="0">
              <a:buNone/>
              <a:defRPr sz="3072"/>
            </a:lvl5pPr>
            <a:lvl6pPr marL="7022592" indent="0">
              <a:buNone/>
              <a:defRPr sz="3072"/>
            </a:lvl6pPr>
            <a:lvl7pPr marL="8427110" indent="0">
              <a:buNone/>
              <a:defRPr sz="3072"/>
            </a:lvl7pPr>
            <a:lvl8pPr marL="9831629" indent="0">
              <a:buNone/>
              <a:defRPr sz="3072"/>
            </a:lvl8pPr>
            <a:lvl9pPr marL="11236147" indent="0">
              <a:buNone/>
              <a:defRPr sz="307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50635D-E2A5-4EEA-B86B-B6D7602B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2E6D19-4D90-46FB-8006-EF0E18C0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95E7703-DBD5-4A22-A6BB-EB8D2DA4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0C9E7-3D01-4CDE-B61D-1252F8217B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548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9B2D7-104A-4CB2-8E93-2463F3AB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16D4-25F4-4151-B39D-4EC2AB94E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AE93D-7897-4F6C-9D49-BC8AAD7D2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55EC8-6454-4180-9ABF-3D4CF3B49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445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09755" y="1121661"/>
            <a:ext cx="8078048" cy="17853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5609" y="1121661"/>
            <a:ext cx="23765853" cy="178539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689F0-7535-4440-8317-3245620A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E221A-3CD5-448C-B39E-B7E9FFEC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F416C-7394-4A14-B0A1-D9C9145E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879C-F7EC-487A-97D8-09A56CFE65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76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349" y="13537149"/>
            <a:ext cx="31843901" cy="4185907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9349" y="8928584"/>
            <a:ext cx="31843901" cy="4608564"/>
          </a:xfrm>
        </p:spPr>
        <p:txBody>
          <a:bodyPr anchor="b"/>
          <a:lstStyle>
            <a:lvl1pPr marL="0" indent="0">
              <a:buNone/>
              <a:defRPr sz="2800"/>
            </a:lvl1pPr>
            <a:lvl2pPr marL="609599" indent="0">
              <a:buNone/>
              <a:defRPr sz="2400"/>
            </a:lvl2pPr>
            <a:lvl3pPr marL="1219195" indent="0">
              <a:buNone/>
              <a:defRPr sz="2100"/>
            </a:lvl3pPr>
            <a:lvl4pPr marL="1828794" indent="0">
              <a:buNone/>
              <a:defRPr sz="1700"/>
            </a:lvl4pPr>
            <a:lvl5pPr marL="2438393" indent="0">
              <a:buNone/>
              <a:defRPr sz="1700"/>
            </a:lvl5pPr>
            <a:lvl6pPr marL="3047988" indent="0">
              <a:buNone/>
              <a:defRPr sz="1700"/>
            </a:lvl6pPr>
            <a:lvl7pPr marL="3657588" indent="0">
              <a:buNone/>
              <a:defRPr sz="1700"/>
            </a:lvl7pPr>
            <a:lvl8pPr marL="4267187" indent="0">
              <a:buNone/>
              <a:defRPr sz="1700"/>
            </a:lvl8pPr>
            <a:lvl9pPr marL="4876782" indent="0">
              <a:buNone/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CDC1B-E838-40A6-976D-0CA3F70A7A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C5FF27-B43F-4513-9313-71DD2F4ED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3C5CFD-3E73-4F25-9651-EB5F485955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34150-82D3-430F-9A4D-9D345E5808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13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3178" y="4919465"/>
            <a:ext cx="16754470" cy="13898838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35780" y="4919465"/>
            <a:ext cx="16754470" cy="13898838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01AE9C-26F0-4635-8B7B-E6BE93FC40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7B7C89-C161-49EF-A0BB-B1A235F33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E22549-8073-4FDF-974F-2C64BED1F1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8E73F-C217-407C-A9EF-7C9ABC9801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67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171" y="843276"/>
            <a:ext cx="33717072" cy="351128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3176" y="4716260"/>
            <a:ext cx="16552846" cy="196493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9" indent="0">
              <a:buNone/>
              <a:defRPr sz="2800" b="1"/>
            </a:lvl2pPr>
            <a:lvl3pPr marL="1219195" indent="0">
              <a:buNone/>
              <a:defRPr sz="2400" b="1"/>
            </a:lvl3pPr>
            <a:lvl4pPr marL="1828794" indent="0">
              <a:buNone/>
              <a:defRPr sz="2100" b="1"/>
            </a:lvl4pPr>
            <a:lvl5pPr marL="2438393" indent="0">
              <a:buNone/>
              <a:defRPr sz="2100" b="1"/>
            </a:lvl5pPr>
            <a:lvl6pPr marL="3047988" indent="0">
              <a:buNone/>
              <a:defRPr sz="2100" b="1"/>
            </a:lvl6pPr>
            <a:lvl7pPr marL="3657588" indent="0">
              <a:buNone/>
              <a:defRPr sz="2100" b="1"/>
            </a:lvl7pPr>
            <a:lvl8pPr marL="4267187" indent="0">
              <a:buNone/>
              <a:defRPr sz="2100" b="1"/>
            </a:lvl8pPr>
            <a:lvl9pPr marL="4876782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3176" y="6681197"/>
            <a:ext cx="16552846" cy="12139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30898" y="4716260"/>
            <a:ext cx="16559349" cy="196493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9" indent="0">
              <a:buNone/>
              <a:defRPr sz="2800" b="1"/>
            </a:lvl2pPr>
            <a:lvl3pPr marL="1219195" indent="0">
              <a:buNone/>
              <a:defRPr sz="2400" b="1"/>
            </a:lvl3pPr>
            <a:lvl4pPr marL="1828794" indent="0">
              <a:buNone/>
              <a:defRPr sz="2100" b="1"/>
            </a:lvl4pPr>
            <a:lvl5pPr marL="2438393" indent="0">
              <a:buNone/>
              <a:defRPr sz="2100" b="1"/>
            </a:lvl5pPr>
            <a:lvl6pPr marL="3047988" indent="0">
              <a:buNone/>
              <a:defRPr sz="2100" b="1"/>
            </a:lvl6pPr>
            <a:lvl7pPr marL="3657588" indent="0">
              <a:buNone/>
              <a:defRPr sz="2100" b="1"/>
            </a:lvl7pPr>
            <a:lvl8pPr marL="4267187" indent="0">
              <a:buNone/>
              <a:defRPr sz="2100" b="1"/>
            </a:lvl8pPr>
            <a:lvl9pPr marL="4876782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30898" y="6681197"/>
            <a:ext cx="16559349" cy="12139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DA2B4E-2A2E-44E6-9A1D-AABDD088F8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8AF8D4-6A8B-4581-8C64-07B198413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ADD4DD7-33DB-4145-96D3-25E27382FF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814C-B1E4-48BF-AC28-46CFED642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24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9678E2-7B0C-476F-95F5-C9C0966067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B6E4E3-87D8-420E-8AB2-95C3261E49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5DAE156-F181-4FD1-A2C0-F8D9987CD8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562A4-79C8-4817-AE50-EB09752395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10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1F74C85-6A15-4C58-85EB-8E8A0EA73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17B2A3-2D3E-4AA4-8C4F-6B4BDFC921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B48CB34-7687-42E4-AA9B-1E75463AB0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E5B4B-486A-4F1E-A109-37C5777E0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85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178" y="839216"/>
            <a:ext cx="12325202" cy="357021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47156" y="839222"/>
            <a:ext cx="20943087" cy="17981114"/>
          </a:xfrm>
        </p:spPr>
        <p:txBody>
          <a:bodyPr/>
          <a:lstStyle>
            <a:lvl1pPr>
              <a:defRPr sz="4300"/>
            </a:lvl1pPr>
            <a:lvl2pPr>
              <a:defRPr sz="39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3178" y="4409427"/>
            <a:ext cx="12325202" cy="14410903"/>
          </a:xfrm>
        </p:spPr>
        <p:txBody>
          <a:bodyPr/>
          <a:lstStyle>
            <a:lvl1pPr marL="0" indent="0">
              <a:buNone/>
              <a:defRPr sz="1700"/>
            </a:lvl1pPr>
            <a:lvl2pPr marL="609599" indent="0">
              <a:buNone/>
              <a:defRPr sz="1700"/>
            </a:lvl2pPr>
            <a:lvl3pPr marL="1219195" indent="0">
              <a:buNone/>
              <a:defRPr sz="1500"/>
            </a:lvl3pPr>
            <a:lvl4pPr marL="1828794" indent="0">
              <a:buNone/>
              <a:defRPr sz="1100"/>
            </a:lvl4pPr>
            <a:lvl5pPr marL="2438393" indent="0">
              <a:buNone/>
              <a:defRPr sz="1100"/>
            </a:lvl5pPr>
            <a:lvl6pPr marL="3047988" indent="0">
              <a:buNone/>
              <a:defRPr sz="1100"/>
            </a:lvl6pPr>
            <a:lvl7pPr marL="3657588" indent="0">
              <a:buNone/>
              <a:defRPr sz="1100"/>
            </a:lvl7pPr>
            <a:lvl8pPr marL="4267187" indent="0">
              <a:buNone/>
              <a:defRPr sz="1100"/>
            </a:lvl8pPr>
            <a:lvl9pPr marL="487678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5839C0-5F0B-4D12-850E-007A2544F1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508B3A-76A8-4DDF-84B8-3F5C2ABADC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77CDD4-D847-4E80-A43D-A550CE2397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55FFD-C5CC-4E8D-83C5-6546F4233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73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3090" y="14748214"/>
            <a:ext cx="22478048" cy="1739386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343090" y="1881628"/>
            <a:ext cx="22478048" cy="12641036"/>
          </a:xfrm>
        </p:spPr>
        <p:txBody>
          <a:bodyPr/>
          <a:lstStyle>
            <a:lvl1pPr marL="0" indent="0">
              <a:buNone/>
              <a:defRPr sz="4300"/>
            </a:lvl1pPr>
            <a:lvl2pPr marL="609599" indent="0">
              <a:buNone/>
              <a:defRPr sz="3900"/>
            </a:lvl2pPr>
            <a:lvl3pPr marL="1219195" indent="0">
              <a:buNone/>
              <a:defRPr sz="3200"/>
            </a:lvl3pPr>
            <a:lvl4pPr marL="1828794" indent="0">
              <a:buNone/>
              <a:defRPr sz="2800"/>
            </a:lvl4pPr>
            <a:lvl5pPr marL="2438393" indent="0">
              <a:buNone/>
              <a:defRPr sz="2800"/>
            </a:lvl5pPr>
            <a:lvl6pPr marL="3047988" indent="0">
              <a:buNone/>
              <a:defRPr sz="2800"/>
            </a:lvl6pPr>
            <a:lvl7pPr marL="3657588" indent="0">
              <a:buNone/>
              <a:defRPr sz="2800"/>
            </a:lvl7pPr>
            <a:lvl8pPr marL="4267187" indent="0">
              <a:buNone/>
              <a:defRPr sz="2800"/>
            </a:lvl8pPr>
            <a:lvl9pPr marL="4876782" indent="0">
              <a:buNone/>
              <a:defRPr sz="2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3090" y="16487602"/>
            <a:ext cx="22478048" cy="2472936"/>
          </a:xfrm>
        </p:spPr>
        <p:txBody>
          <a:bodyPr/>
          <a:lstStyle>
            <a:lvl1pPr marL="0" indent="0">
              <a:buNone/>
              <a:defRPr sz="1700"/>
            </a:lvl1pPr>
            <a:lvl2pPr marL="609599" indent="0">
              <a:buNone/>
              <a:defRPr sz="1700"/>
            </a:lvl2pPr>
            <a:lvl3pPr marL="1219195" indent="0">
              <a:buNone/>
              <a:defRPr sz="1500"/>
            </a:lvl3pPr>
            <a:lvl4pPr marL="1828794" indent="0">
              <a:buNone/>
              <a:defRPr sz="1100"/>
            </a:lvl4pPr>
            <a:lvl5pPr marL="2438393" indent="0">
              <a:buNone/>
              <a:defRPr sz="1100"/>
            </a:lvl5pPr>
            <a:lvl6pPr marL="3047988" indent="0">
              <a:buNone/>
              <a:defRPr sz="1100"/>
            </a:lvl6pPr>
            <a:lvl7pPr marL="3657588" indent="0">
              <a:buNone/>
              <a:defRPr sz="1100"/>
            </a:lvl7pPr>
            <a:lvl8pPr marL="4267187" indent="0">
              <a:buNone/>
              <a:defRPr sz="1100"/>
            </a:lvl8pPr>
            <a:lvl9pPr marL="487678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3500B9-0BFD-443A-9238-B1942E129B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D86EE0-7160-478C-A788-FA908C8FD7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4AD932-A3BF-4DC8-AE95-BF62BA7FA5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3D301-FCDB-4ACA-9D25-569EB47E38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7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A96"/>
            </a:gs>
            <a:gs pos="50000">
              <a:srgbClr val="FFCC00"/>
            </a:gs>
            <a:gs pos="100000">
              <a:srgbClr val="FFEA9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>
            <a:extLst>
              <a:ext uri="{FF2B5EF4-FFF2-40B4-BE49-F238E27FC236}">
                <a16:creationId xmlns:a16="http://schemas.microsoft.com/office/drawing/2014/main" id="{E433ACA9-F279-459E-9797-A1420D9CDA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3854450"/>
            <a:ext cx="9371013" cy="17213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lIns="182951" tIns="92163" rIns="182951" bIns="92163" anchor="ctr"/>
          <a:lstStyle>
            <a:lvl1pPr marL="684213" indent="-684213"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41910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41910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41910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41910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1027" name="Picture 14" descr="MPj03905180000[1]">
            <a:extLst>
              <a:ext uri="{FF2B5EF4-FFF2-40B4-BE49-F238E27FC236}">
                <a16:creationId xmlns:a16="http://schemas.microsoft.com/office/drawing/2014/main" id="{2C697424-EE32-4B67-8C30-86B760743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99" b="72250"/>
          <a:stretch>
            <a:fillRect/>
          </a:stretch>
        </p:blipFill>
        <p:spPr bwMode="auto">
          <a:xfrm>
            <a:off x="21920200" y="0"/>
            <a:ext cx="784542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5" descr="MPj03211020000[1]">
            <a:extLst>
              <a:ext uri="{FF2B5EF4-FFF2-40B4-BE49-F238E27FC236}">
                <a16:creationId xmlns:a16="http://schemas.microsoft.com/office/drawing/2014/main" id="{6F9657AE-4DBD-40D9-A98F-1CB4A652A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00" b="34750"/>
          <a:stretch>
            <a:fillRect/>
          </a:stretch>
        </p:blipFill>
        <p:spPr bwMode="auto">
          <a:xfrm>
            <a:off x="29730700" y="0"/>
            <a:ext cx="773271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6" descr="MPj03905200000[1]">
            <a:extLst>
              <a:ext uri="{FF2B5EF4-FFF2-40B4-BE49-F238E27FC236}">
                <a16:creationId xmlns:a16="http://schemas.microsoft.com/office/drawing/2014/main" id="{EC218357-B57E-42B0-A17D-9900EE246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50" b="22501"/>
          <a:stretch>
            <a:fillRect/>
          </a:stretch>
        </p:blipFill>
        <p:spPr bwMode="auto">
          <a:xfrm>
            <a:off x="15111413" y="0"/>
            <a:ext cx="68326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17">
            <a:extLst>
              <a:ext uri="{FF2B5EF4-FFF2-40B4-BE49-F238E27FC236}">
                <a16:creationId xmlns:a16="http://schemas.microsoft.com/office/drawing/2014/main" id="{3A560706-057C-4DF1-BA53-B4788A613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854450"/>
            <a:ext cx="37463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1" name="Line 18">
            <a:extLst>
              <a:ext uri="{FF2B5EF4-FFF2-40B4-BE49-F238E27FC236}">
                <a16:creationId xmlns:a16="http://schemas.microsoft.com/office/drawing/2014/main" id="{E26F7D03-1FB2-442B-B0C6-90F4B66C8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119563"/>
            <a:ext cx="37463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2" name="Line 19">
            <a:extLst>
              <a:ext uri="{FF2B5EF4-FFF2-40B4-BE49-F238E27FC236}">
                <a16:creationId xmlns:a16="http://schemas.microsoft.com/office/drawing/2014/main" id="{A06D96C4-0A0D-4F0D-B3F8-F7937F7D6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83713" y="20624800"/>
            <a:ext cx="28086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3" name="Line 20">
            <a:extLst>
              <a:ext uri="{FF2B5EF4-FFF2-40B4-BE49-F238E27FC236}">
                <a16:creationId xmlns:a16="http://schemas.microsoft.com/office/drawing/2014/main" id="{DB4D998D-8835-4038-B98A-6DEEF945FF8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71013" y="3854450"/>
            <a:ext cx="0" cy="1721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4" name="Line 21">
            <a:extLst>
              <a:ext uri="{FF2B5EF4-FFF2-40B4-BE49-F238E27FC236}">
                <a16:creationId xmlns:a16="http://schemas.microsoft.com/office/drawing/2014/main" id="{14FD9763-8BB5-446F-A82F-2FA6BB2F1C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050" y="3873500"/>
            <a:ext cx="0" cy="17238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5" name="Line 22">
            <a:extLst>
              <a:ext uri="{FF2B5EF4-FFF2-40B4-BE49-F238E27FC236}">
                <a16:creationId xmlns:a16="http://schemas.microsoft.com/office/drawing/2014/main" id="{6CAFF385-3FC7-4955-B79E-000196E58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912350" y="0"/>
            <a:ext cx="0" cy="21067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6" name="Line 23">
            <a:extLst>
              <a:ext uri="{FF2B5EF4-FFF2-40B4-BE49-F238E27FC236}">
                <a16:creationId xmlns:a16="http://schemas.microsoft.com/office/drawing/2014/main" id="{4C19FEAE-AB67-470A-9723-979DCEA115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84913" y="4119563"/>
            <a:ext cx="0" cy="169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7" name="Line 24">
            <a:extLst>
              <a:ext uri="{FF2B5EF4-FFF2-40B4-BE49-F238E27FC236}">
                <a16:creationId xmlns:a16="http://schemas.microsoft.com/office/drawing/2014/main" id="{7E9569F7-6B38-481D-B4F5-2247B4C57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92400" y="4119563"/>
            <a:ext cx="0" cy="169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8" name="Line 25">
            <a:extLst>
              <a:ext uri="{FF2B5EF4-FFF2-40B4-BE49-F238E27FC236}">
                <a16:creationId xmlns:a16="http://schemas.microsoft.com/office/drawing/2014/main" id="{7F191622-560C-4316-B3E8-B17E0AC07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04575" y="4119563"/>
            <a:ext cx="0" cy="169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9" name="Rectangle 26">
            <a:extLst>
              <a:ext uri="{FF2B5EF4-FFF2-40B4-BE49-F238E27FC236}">
                <a16:creationId xmlns:a16="http://schemas.microsoft.com/office/drawing/2014/main" id="{D33A2C02-27B0-4F20-AD7A-7F0709B026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763"/>
            <a:ext cx="15219363" cy="788987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5906" tIns="184331" rIns="365906" bIns="184331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40" name="Rectangle 2">
            <a:extLst>
              <a:ext uri="{FF2B5EF4-FFF2-40B4-BE49-F238E27FC236}">
                <a16:creationId xmlns:a16="http://schemas.microsoft.com/office/drawing/2014/main" id="{8B97FFD1-FB60-42F2-A095-DDD2847F7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849313"/>
            <a:ext cx="33716913" cy="350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0927" tIns="30465" rIns="60927" bIns="304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1" name="Rectangle 3">
            <a:extLst>
              <a:ext uri="{FF2B5EF4-FFF2-40B4-BE49-F238E27FC236}">
                <a16:creationId xmlns:a16="http://schemas.microsoft.com/office/drawing/2014/main" id="{257652F5-41AF-4493-83EA-5B2A26A0E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73250" y="4919663"/>
            <a:ext cx="33716913" cy="138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0927" tIns="30465" rIns="60927" bIns="30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E73F9594-F2FF-4667-984C-70B2546FD6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73250" y="19184938"/>
            <a:ext cx="8740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0927" tIns="30465" rIns="60927" bIns="30465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1"/>
                </a:solidFill>
                <a:latin typeface="Times New Roman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218EA862-DE38-432B-A4EB-781AD25631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800013" y="19184938"/>
            <a:ext cx="118633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0927" tIns="30465" rIns="60927" bIns="30465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latin typeface="Times New Roman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E328C829-78C0-4B99-BFD2-2FA3BF0316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849388" y="19184938"/>
            <a:ext cx="8740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0927" tIns="30465" rIns="60927" bIns="30465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83A3365-2882-44B0-A0B2-748ECC8FF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609599" algn="ctr" defTabSz="609599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1219195" algn="ctr" defTabSz="609599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828794" algn="ctr" defTabSz="609599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2438393" algn="ctr" defTabSz="609599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17488" indent="-217488" algn="l" defTabSz="60325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485775" indent="-187325" algn="l" defTabSz="603250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ＭＳ Ｐゴシック" charset="-128"/>
        </a:defRPr>
      </a:lvl2pPr>
      <a:lvl3pPr marL="757238" indent="-147638" algn="l" defTabSz="603250" rtl="0" eaLnBrk="0" fontAlgn="base" hangingPunct="0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ヒラギノ角ゴ Pro W3" charset="-128"/>
          <a:cs typeface="ヒラギノ角ゴ Pro W3" pitchFamily="-101" charset="-128"/>
        </a:defRPr>
      </a:lvl3pPr>
      <a:lvl4pPr marL="1062038" indent="-152400" algn="l" defTabSz="603250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ヒラギノ角ゴ Pro W3" charset="-128"/>
        </a:defRPr>
      </a:lvl4pPr>
      <a:lvl5pPr marL="1366838" indent="-147638" algn="l" defTabSz="60325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ヒラギノ角ゴ Pro W3" charset="-128"/>
        </a:defRPr>
      </a:lvl5pPr>
      <a:lvl6pPr marL="1981193" indent="-152399" algn="l" defTabSz="609599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590791" indent="-152399" algn="l" defTabSz="609599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3200391" indent="-152399" algn="l" defTabSz="609599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3809987" indent="-152399" algn="l" defTabSz="609599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9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95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94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93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88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88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87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82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5C2D3DBE-B438-4D71-AC3D-90DFC24C19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74925" y="1122363"/>
            <a:ext cx="32313563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7E8E336E-9E1F-47AC-96A3-6FE16109B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74925" y="5608638"/>
            <a:ext cx="32313563" cy="133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8F7C9-332B-4D45-B6B0-A7C696978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74925" y="19526250"/>
            <a:ext cx="8429625" cy="1122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D3862-B9CD-44A1-96F5-B3CA64D2E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409488" y="19526250"/>
            <a:ext cx="12644437" cy="1122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C370D-D930-4837-836B-9C1DCFFEA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458863" y="19526250"/>
            <a:ext cx="8429625" cy="11223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98DBF62-229D-425A-9A3E-F5E1C10E87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2pPr>
      <a:lvl3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3pPr>
      <a:lvl4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4pPr>
      <a:lvl5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2808288" rtl="0" fontAlgn="base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2808288" rtl="0" fontAlgn="base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2808288" rtl="0" fontAlgn="base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2808288" rtl="0" fontAlgn="base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701675" indent="-701675" algn="l" defTabSz="2808288" rtl="0" eaLnBrk="0" fontAlgn="base" hangingPunct="0">
        <a:lnSpc>
          <a:spcPct val="90000"/>
        </a:lnSpc>
        <a:spcBef>
          <a:spcPts val="3075"/>
        </a:spcBef>
        <a:spcAft>
          <a:spcPct val="0"/>
        </a:spcAft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06613" indent="-701675" algn="l" defTabSz="2808288" rtl="0" eaLnBrk="0" fontAlgn="base" hangingPunct="0">
        <a:lnSpc>
          <a:spcPct val="90000"/>
        </a:lnSpc>
        <a:spcBef>
          <a:spcPts val="1538"/>
        </a:spcBef>
        <a:spcAft>
          <a:spcPct val="0"/>
        </a:spcAft>
        <a:buFont typeface="Arial" panose="020B0604020202020204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63" indent="-701675" algn="l" defTabSz="2808288" rtl="0" eaLnBrk="0" fontAlgn="base" hangingPunct="0">
        <a:lnSpc>
          <a:spcPct val="90000"/>
        </a:lnSpc>
        <a:spcBef>
          <a:spcPts val="1538"/>
        </a:spcBef>
        <a:spcAft>
          <a:spcPct val="0"/>
        </a:spcAft>
        <a:buFont typeface="Arial" panose="020B0604020202020204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914900" indent="-701675" algn="l" defTabSz="2808288" rtl="0" eaLnBrk="0" fontAlgn="base" hangingPunct="0">
        <a:lnSpc>
          <a:spcPct val="90000"/>
        </a:lnSpc>
        <a:spcBef>
          <a:spcPts val="1538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6319838" indent="-701675" algn="l" defTabSz="2808288" rtl="0" eaLnBrk="0" fontAlgn="base" hangingPunct="0">
        <a:lnSpc>
          <a:spcPct val="90000"/>
        </a:lnSpc>
        <a:spcBef>
          <a:spcPts val="1538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724851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9129370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10533888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938406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1pPr>
      <a:lvl2pPr marL="1404518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2pPr>
      <a:lvl3pPr marL="2809037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3pPr>
      <a:lvl4pPr marL="4213555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4pPr>
      <a:lvl5pPr marL="5618074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5pPr>
      <a:lvl6pPr marL="7022592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8427110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9831629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236147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05">
            <a:extLst>
              <a:ext uri="{FF2B5EF4-FFF2-40B4-BE49-F238E27FC236}">
                <a16:creationId xmlns:a16="http://schemas.microsoft.com/office/drawing/2014/main" id="{E125E583-67EC-471B-955B-2C5825490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4288"/>
            <a:ext cx="37463413" cy="4027488"/>
          </a:xfrm>
          <a:prstGeom prst="rect">
            <a:avLst/>
          </a:prstGeom>
          <a:solidFill>
            <a:srgbClr val="18A3AC"/>
          </a:solidFill>
          <a:ln>
            <a:noFill/>
          </a:ln>
        </p:spPr>
        <p:txBody>
          <a:bodyPr wrap="none" lIns="156675" tIns="78337" rIns="156675" bIns="78337" anchor="ctr"/>
          <a:lstStyle/>
          <a:p>
            <a:pPr>
              <a:defRPr/>
            </a:pPr>
            <a:endParaRPr lang="en-US" sz="17530"/>
          </a:p>
        </p:txBody>
      </p:sp>
      <p:sp>
        <p:nvSpPr>
          <p:cNvPr id="4099" name="WordArt 12">
            <a:extLst>
              <a:ext uri="{FF2B5EF4-FFF2-40B4-BE49-F238E27FC236}">
                <a16:creationId xmlns:a16="http://schemas.microsoft.com/office/drawing/2014/main" id="{19979CC7-98E2-45F5-99AF-AC9DB2BDD1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63850" y="1035050"/>
            <a:ext cx="3379788" cy="890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>
              <a:solidFill>
                <a:schemeClr val="tx1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kern="10">
              <a:solidFill>
                <a:schemeClr val="tx1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16">
            <a:extLst>
              <a:ext uri="{FF2B5EF4-FFF2-40B4-BE49-F238E27FC236}">
                <a16:creationId xmlns:a16="http://schemas.microsoft.com/office/drawing/2014/main" id="{77B1D9A4-F262-4BBA-A787-772F1D25F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3440" y="4312022"/>
            <a:ext cx="7066794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Introduction</a:t>
            </a:r>
          </a:p>
        </p:txBody>
      </p:sp>
      <p:sp>
        <p:nvSpPr>
          <p:cNvPr id="4102" name="Line 40">
            <a:extLst>
              <a:ext uri="{FF2B5EF4-FFF2-40B4-BE49-F238E27FC236}">
                <a16:creationId xmlns:a16="http://schemas.microsoft.com/office/drawing/2014/main" id="{C9C40290-6777-4128-B9C9-FF22BF2D7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1739" y="5316538"/>
            <a:ext cx="9452768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sp>
        <p:nvSpPr>
          <p:cNvPr id="4103" name="Text Box 44">
            <a:extLst>
              <a:ext uri="{FF2B5EF4-FFF2-40B4-BE49-F238E27FC236}">
                <a16:creationId xmlns:a16="http://schemas.microsoft.com/office/drawing/2014/main" id="{8FEAB900-49E6-4D52-8FE4-4250D3916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4063" y="11030403"/>
            <a:ext cx="118618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Methods</a:t>
            </a:r>
            <a:endParaRPr lang="en-US" altLang="en-US" sz="3900" b="1">
              <a:solidFill>
                <a:srgbClr val="25AEAB"/>
              </a:solidFill>
              <a:latin typeface="Arial" panose="020B0604020202020204" pitchFamily="34" charset="0"/>
            </a:endParaRPr>
          </a:p>
        </p:txBody>
      </p:sp>
      <p:sp>
        <p:nvSpPr>
          <p:cNvPr id="4104" name="Line 41">
            <a:extLst>
              <a:ext uri="{FF2B5EF4-FFF2-40B4-BE49-F238E27FC236}">
                <a16:creationId xmlns:a16="http://schemas.microsoft.com/office/drawing/2014/main" id="{F3901655-8EA8-42F4-88F1-C54BDA0110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01739" y="12253926"/>
            <a:ext cx="9455944" cy="36586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sp>
        <p:nvSpPr>
          <p:cNvPr id="4106" name="Rectangle 1045">
            <a:extLst>
              <a:ext uri="{FF2B5EF4-FFF2-40B4-BE49-F238E27FC236}">
                <a16:creationId xmlns:a16="http://schemas.microsoft.com/office/drawing/2014/main" id="{E2CF01BC-721A-48AD-827F-D7C36058D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943225"/>
            <a:ext cx="246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20" tIns="60958" rIns="121920" bIns="60958" anchor="ctr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07" name="Rectangle 1047">
            <a:extLst>
              <a:ext uri="{FF2B5EF4-FFF2-40B4-BE49-F238E27FC236}">
                <a16:creationId xmlns:a16="http://schemas.microsoft.com/office/drawing/2014/main" id="{001EBA2F-E851-4776-908E-48679ED63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99150"/>
            <a:ext cx="24606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20" tIns="60958" rIns="121920" bIns="60958" anchor="ctr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08" name="Rectangle 1085">
            <a:extLst>
              <a:ext uri="{FF2B5EF4-FFF2-40B4-BE49-F238E27FC236}">
                <a16:creationId xmlns:a16="http://schemas.microsoft.com/office/drawing/2014/main" id="{34025D03-5A82-4EA4-9A67-71B3C49E9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552613"/>
            <a:ext cx="246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20" tIns="60958" rIns="121920" bIns="60958" anchor="ctr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10" name="Text Box 28">
            <a:extLst>
              <a:ext uri="{FF2B5EF4-FFF2-40B4-BE49-F238E27FC236}">
                <a16:creationId xmlns:a16="http://schemas.microsoft.com/office/drawing/2014/main" id="{473A0EF2-CD6B-4D52-8C89-05AB2543E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53848" y="4429497"/>
            <a:ext cx="1186497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08" tIns="47802" rIns="95608" bIns="47802" anchor="t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/>
                <a:ea typeface="ＭＳ Ｐゴシック"/>
                <a:cs typeface="Arial"/>
              </a:rPr>
              <a:t>Analysis</a:t>
            </a:r>
            <a:endParaRPr lang="en-US" altLang="en-US" sz="3900" b="1">
              <a:solidFill>
                <a:srgbClr val="25AEAB"/>
              </a:solidFill>
              <a:latin typeface="Arial" panose="020B0604020202020204" pitchFamily="34" charset="0"/>
            </a:endParaRPr>
          </a:p>
        </p:txBody>
      </p:sp>
      <p:sp>
        <p:nvSpPr>
          <p:cNvPr id="4111" name="Line 41">
            <a:extLst>
              <a:ext uri="{FF2B5EF4-FFF2-40B4-BE49-F238E27FC236}">
                <a16:creationId xmlns:a16="http://schemas.microsoft.com/office/drawing/2014/main" id="{86CB55EA-89EB-4641-B425-A060AF8A9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59202" y="5333345"/>
            <a:ext cx="11045825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sp>
        <p:nvSpPr>
          <p:cNvPr id="4112" name="TextBox 32">
            <a:extLst>
              <a:ext uri="{FF2B5EF4-FFF2-40B4-BE49-F238E27FC236}">
                <a16:creationId xmlns:a16="http://schemas.microsoft.com/office/drawing/2014/main" id="{586DB5C8-832A-4008-AB9B-9F9406EA3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0325" y="6203950"/>
            <a:ext cx="2254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1484" tIns="55742" rIns="111484" bIns="55742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1" name="TextBox 6">
            <a:extLst>
              <a:ext uri="{FF2B5EF4-FFF2-40B4-BE49-F238E27FC236}">
                <a16:creationId xmlns:a16="http://schemas.microsoft.com/office/drawing/2014/main" id="{5FBE18F6-988D-4246-999B-01E994606478}"/>
              </a:ext>
            </a:extLst>
          </p:cNvPr>
          <p:cNvSpPr txBox="1"/>
          <p:nvPr/>
        </p:nvSpPr>
        <p:spPr>
          <a:xfrm>
            <a:off x="3795713" y="396875"/>
            <a:ext cx="29917909" cy="39736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/>
          <a:lstStyle/>
          <a:p>
            <a:pPr algn="ctr">
              <a:lnSpc>
                <a:spcPts val="8000"/>
              </a:lnSpc>
              <a:defRPr/>
            </a:pPr>
            <a:r>
              <a:rPr lang="en-US" sz="8000" b="1">
                <a:solidFill>
                  <a:srgbClr val="FFFFFF"/>
                </a:solidFill>
                <a:latin typeface="Calibri Light"/>
                <a:ea typeface="ＭＳ Ｐゴシック"/>
                <a:cs typeface="Calibri Light"/>
              </a:rPr>
              <a:t>Enhancing Interactivity in an Asynchronous Online Curriculum for a Diverse Health Professions Education Program</a:t>
            </a:r>
            <a:endParaRPr lang="en-US">
              <a:ea typeface="ＭＳ Ｐゴシック"/>
            </a:endParaRPr>
          </a:p>
          <a:p>
            <a:pPr algn="ctr">
              <a:lnSpc>
                <a:spcPts val="4475"/>
              </a:lnSpc>
              <a:defRPr/>
            </a:pPr>
            <a:r>
              <a:rPr lang="en-US" altLang="en-US" sz="44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Iris Price </a:t>
            </a:r>
            <a:r>
              <a:rPr lang="en-US" altLang="en-US" sz="4400" baseline="300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1,2, </a:t>
            </a:r>
            <a:r>
              <a:rPr lang="en-US" altLang="en-US" sz="44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 Shelby Fallas </a:t>
            </a:r>
            <a:r>
              <a:rPr lang="en-US" altLang="en-US" sz="4400" baseline="300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1,2,</a:t>
            </a:r>
            <a:r>
              <a:rPr lang="en-US" altLang="en-US" sz="44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 Virginia Fowkes </a:t>
            </a:r>
            <a:r>
              <a:rPr lang="en-US" altLang="en-US" sz="4400" baseline="300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1,3</a:t>
            </a:r>
            <a:r>
              <a:rPr lang="en-US" altLang="en-US" sz="44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, Juan Garza, MA</a:t>
            </a:r>
            <a:r>
              <a:rPr lang="en-US" altLang="en-US" sz="4400" baseline="300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1,2</a:t>
            </a:r>
            <a:r>
              <a:rPr lang="en-US" altLang="en-US" sz="44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, Ivan Gomez, MD </a:t>
            </a:r>
            <a:r>
              <a:rPr lang="en-US" altLang="en-US" sz="4400" baseline="300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1,2</a:t>
            </a:r>
            <a:r>
              <a:rPr lang="en-US" altLang="en-US" sz="440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 </a:t>
            </a:r>
            <a:endParaRPr lang="en-US" altLang="en-US" sz="4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4475"/>
              </a:lnSpc>
            </a:pPr>
            <a:r>
              <a:rPr lang="en-US" altLang="en-US" sz="4400" baseline="30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4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Area Health Education Center (AHEC), </a:t>
            </a:r>
            <a:r>
              <a:rPr lang="en-US" altLang="en-US" sz="4400" baseline="30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4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UCSF Fresno,</a:t>
            </a:r>
            <a:r>
              <a:rPr lang="en-US" altLang="en-US" sz="4400" baseline="30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altLang="en-US" sz="4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Stanford University</a:t>
            </a:r>
          </a:p>
        </p:txBody>
      </p:sp>
      <p:sp>
        <p:nvSpPr>
          <p:cNvPr id="4116" name="Rectangle 1">
            <a:extLst>
              <a:ext uri="{FF2B5EF4-FFF2-40B4-BE49-F238E27FC236}">
                <a16:creationId xmlns:a16="http://schemas.microsoft.com/office/drawing/2014/main" id="{41B3D8AA-0F93-4401-A0D4-145BA43D1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645" y="5522944"/>
            <a:ext cx="9020948" cy="551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Critical reflection deepens learning by connecting theory and practice, fostering meaningful educational experiences.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The California AHEC Scholars program provides a comprehensive education in community health, incorporating web-based didactics, clinical training, and hands-on activities.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We examined the impact of moving from individual to interactive critical reflection methods, specifically transitioning from module-based reflections to discussion boards, enabling peer engagement in the reflection process.</a:t>
            </a:r>
          </a:p>
        </p:txBody>
      </p:sp>
      <p:sp>
        <p:nvSpPr>
          <p:cNvPr id="4117" name="Rectangle 35">
            <a:extLst>
              <a:ext uri="{FF2B5EF4-FFF2-40B4-BE49-F238E27FC236}">
                <a16:creationId xmlns:a16="http://schemas.microsoft.com/office/drawing/2014/main" id="{A9D32873-0E30-446A-BD7B-15C13CB09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632" y="12515056"/>
            <a:ext cx="9358660" cy="5775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457200" indent="-4572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1000"/>
              </a:spcBef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Discussion boards were introduced in September 2023 to increase the sense of connectedness among the scholars and allow them to participate in critical reflection with scholars from different disciplines.</a:t>
            </a:r>
          </a:p>
          <a:p>
            <a:pPr>
              <a:spcBef>
                <a:spcPts val="1000"/>
              </a:spcBef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Scholars complete a 1-year or 2-year curriculum based on their discipline.</a:t>
            </a:r>
            <a:endParaRPr lang="en-US" sz="2800"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buFont typeface="Arial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There are a total of 133 scholars for 2023-2024.</a:t>
            </a:r>
          </a:p>
          <a:p>
            <a:pPr>
              <a:spcBef>
                <a:spcPts val="1000"/>
              </a:spcBef>
              <a:buFont typeface="Arial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Students completed an initial post and responded to two posts by other scholars.</a:t>
            </a:r>
          </a:p>
          <a:p>
            <a:pPr>
              <a:spcBef>
                <a:spcPts val="1000"/>
              </a:spcBef>
              <a:buFont typeface="Arial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Measured interactivity between scholars and compared qualitative responses between discussion boards and individual reflections.</a:t>
            </a:r>
            <a:endParaRPr lang="en-US" altLang="en-US" sz="2800">
              <a:cs typeface="Times New Roman" panose="02020603050405020304" pitchFamily="18" charset="0"/>
            </a:endParaRPr>
          </a:p>
        </p:txBody>
      </p:sp>
      <p:pic>
        <p:nvPicPr>
          <p:cNvPr id="4119" name="Picture 1">
            <a:extLst>
              <a:ext uri="{FF2B5EF4-FFF2-40B4-BE49-F238E27FC236}">
                <a16:creationId xmlns:a16="http://schemas.microsoft.com/office/drawing/2014/main" id="{4E64974D-7E9F-4F57-9277-6BEE84534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21" y="18823491"/>
            <a:ext cx="8278813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9" name="Rectangle 38">
            <a:extLst>
              <a:ext uri="{FF2B5EF4-FFF2-40B4-BE49-F238E27FC236}">
                <a16:creationId xmlns:a16="http://schemas.microsoft.com/office/drawing/2014/main" id="{CECD3DDE-EDB8-410A-B400-57DE0B9AD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6059" y="20308700"/>
            <a:ext cx="1315843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indent="0" algn="just"/>
            <a:r>
              <a:rPr lang="en-US" altLang="en-US" sz="2200">
                <a:solidFill>
                  <a:srgbClr val="000000"/>
                </a:solidFill>
                <a:latin typeface="Arial" panose="020B0604020202020204" pitchFamily="34" charset="0"/>
              </a:rPr>
              <a:t>This work was supported by the Health Resources Services Administration, Grant # U77HP23071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D8ED57-D643-ABF5-19E9-9D3915A77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77298"/>
              </p:ext>
            </p:extLst>
          </p:nvPr>
        </p:nvGraphicFramePr>
        <p:xfrm>
          <a:off x="12081434" y="16614532"/>
          <a:ext cx="10586242" cy="3474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72751">
                  <a:extLst>
                    <a:ext uri="{9D8B030D-6E8A-4147-A177-3AD203B41FA5}">
                      <a16:colId xmlns:a16="http://schemas.microsoft.com/office/drawing/2014/main" val="76216923"/>
                    </a:ext>
                  </a:extLst>
                </a:gridCol>
                <a:gridCol w="5613491">
                  <a:extLst>
                    <a:ext uri="{9D8B030D-6E8A-4147-A177-3AD203B41FA5}">
                      <a16:colId xmlns:a16="http://schemas.microsoft.com/office/drawing/2014/main" val="421785729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/>
                        <a:t>Module Topics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3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Community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Patient-Centered Medical Home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959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Health Care Reform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Quality Improvement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9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Leadership and Advocacy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Team-Base 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47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Medical Neighborhood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Work-life 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115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3200"/>
                        <a:t>Patient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610762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7B7553C-73F9-BB23-4D44-0A696D5C7F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635067"/>
              </p:ext>
            </p:extLst>
          </p:nvPr>
        </p:nvGraphicFramePr>
        <p:xfrm>
          <a:off x="11547737" y="5647979"/>
          <a:ext cx="7096057" cy="5086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539A7511-5A53-D2F7-0CDA-42DA772AA3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21956" y="5721447"/>
            <a:ext cx="4518625" cy="5041009"/>
          </a:xfrm>
          <a:prstGeom prst="rect">
            <a:avLst/>
          </a:prstGeom>
        </p:spPr>
      </p:pic>
      <p:sp>
        <p:nvSpPr>
          <p:cNvPr id="10" name="Text Box 16">
            <a:extLst>
              <a:ext uri="{FF2B5EF4-FFF2-40B4-BE49-F238E27FC236}">
                <a16:creationId xmlns:a16="http://schemas.microsoft.com/office/drawing/2014/main" id="{D9B63186-F439-9129-CC2F-B7885CC0E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37263" y="4366006"/>
            <a:ext cx="7066794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AHEC Scholars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C2EAE69-61B2-A05A-438F-C08DA0BD2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866105"/>
              </p:ext>
            </p:extLst>
          </p:nvPr>
        </p:nvGraphicFramePr>
        <p:xfrm>
          <a:off x="12553804" y="11311648"/>
          <a:ext cx="9816834" cy="4726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907325">
                  <a:extLst>
                    <a:ext uri="{9D8B030D-6E8A-4147-A177-3AD203B41FA5}">
                      <a16:colId xmlns:a16="http://schemas.microsoft.com/office/drawing/2014/main" val="30109364"/>
                    </a:ext>
                  </a:extLst>
                </a:gridCol>
                <a:gridCol w="4909509">
                  <a:extLst>
                    <a:ext uri="{9D8B030D-6E8A-4147-A177-3AD203B41FA5}">
                      <a16:colId xmlns:a16="http://schemas.microsoft.com/office/drawing/2014/main" val="1942772350"/>
                    </a:ext>
                  </a:extLst>
                </a:gridCol>
              </a:tblGrid>
              <a:tr h="672160">
                <a:tc>
                  <a:txBody>
                    <a:bodyPr/>
                    <a:lstStyle/>
                    <a:p>
                      <a:pPr algn="ctr"/>
                      <a:r>
                        <a:rPr lang="en-US" sz="3200"/>
                        <a:t> 1-Year Scholars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/>
                        <a:t>2-Year Scholars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71388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3200"/>
                        <a:t>Community Health Worker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Nursing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92539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3200"/>
                        <a:t>Behavioral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Dentistry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26171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3200"/>
                        <a:t>Medical Assistant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Medicine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59045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3200"/>
                        <a:t>Psychology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Physician Assistant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80886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3200"/>
                        <a:t>Public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Public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68433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3200"/>
                        <a:t>Social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Social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7291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Psychology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113066"/>
                  </a:ext>
                </a:extLst>
              </a:tr>
            </a:tbl>
          </a:graphicData>
        </a:graphic>
      </p:graphicFrame>
      <p:sp>
        <p:nvSpPr>
          <p:cNvPr id="13" name="Line 40">
            <a:extLst>
              <a:ext uri="{FF2B5EF4-FFF2-40B4-BE49-F238E27FC236}">
                <a16:creationId xmlns:a16="http://schemas.microsoft.com/office/drawing/2014/main" id="{75950947-45FC-7FFF-6DB4-D21B2A62B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20307" y="5330668"/>
            <a:ext cx="9601200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AF1E56A1-0015-B494-3875-69AF513119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24150" y="7155542"/>
            <a:ext cx="7060268" cy="6852918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A5E62258-7204-86FA-C17F-B9F1C292D144}"/>
              </a:ext>
            </a:extLst>
          </p:cNvPr>
          <p:cNvSpPr txBox="1"/>
          <p:nvPr/>
        </p:nvSpPr>
        <p:spPr>
          <a:xfrm>
            <a:off x="26846359" y="5636106"/>
            <a:ext cx="6596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Interaction Networks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02EF14-7A5D-5C76-273B-FF212F21FFEB}"/>
              </a:ext>
            </a:extLst>
          </p:cNvPr>
          <p:cNvSpPr txBox="1"/>
          <p:nvPr/>
        </p:nvSpPr>
        <p:spPr>
          <a:xfrm>
            <a:off x="25012804" y="6667724"/>
            <a:ext cx="3085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1-Year Scholars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F010B97-4164-4496-12F1-A9E1C3E2CE44}"/>
              </a:ext>
            </a:extLst>
          </p:cNvPr>
          <p:cNvSpPr txBox="1"/>
          <p:nvPr/>
        </p:nvSpPr>
        <p:spPr>
          <a:xfrm>
            <a:off x="32046518" y="6672481"/>
            <a:ext cx="3085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2-Year Scholars</a:t>
            </a:r>
          </a:p>
        </p:txBody>
      </p:sp>
      <p:pic>
        <p:nvPicPr>
          <p:cNvPr id="4113" name="Picture 4112">
            <a:extLst>
              <a:ext uri="{FF2B5EF4-FFF2-40B4-BE49-F238E27FC236}">
                <a16:creationId xmlns:a16="http://schemas.microsoft.com/office/drawing/2014/main" id="{263F8D00-AB84-520D-8A91-ACEEE1D9C8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73478" y="7624778"/>
            <a:ext cx="7234198" cy="6416873"/>
          </a:xfrm>
          <a:prstGeom prst="rect">
            <a:avLst/>
          </a:prstGeom>
        </p:spPr>
      </p:pic>
      <p:graphicFrame>
        <p:nvGraphicFramePr>
          <p:cNvPr id="4118" name="Table 4117">
            <a:extLst>
              <a:ext uri="{FF2B5EF4-FFF2-40B4-BE49-F238E27FC236}">
                <a16:creationId xmlns:a16="http://schemas.microsoft.com/office/drawing/2014/main" id="{0D9EE634-969E-A8D6-4AD5-FFC505270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760878"/>
              </p:ext>
            </p:extLst>
          </p:nvPr>
        </p:nvGraphicFramePr>
        <p:xfrm>
          <a:off x="23807118" y="14535786"/>
          <a:ext cx="13158433" cy="539726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016811">
                  <a:extLst>
                    <a:ext uri="{9D8B030D-6E8A-4147-A177-3AD203B41FA5}">
                      <a16:colId xmlns:a16="http://schemas.microsoft.com/office/drawing/2014/main" val="1631451813"/>
                    </a:ext>
                  </a:extLst>
                </a:gridCol>
                <a:gridCol w="5068273">
                  <a:extLst>
                    <a:ext uri="{9D8B030D-6E8A-4147-A177-3AD203B41FA5}">
                      <a16:colId xmlns:a16="http://schemas.microsoft.com/office/drawing/2014/main" val="3050229192"/>
                    </a:ext>
                  </a:extLst>
                </a:gridCol>
                <a:gridCol w="5073349">
                  <a:extLst>
                    <a:ext uri="{9D8B030D-6E8A-4147-A177-3AD203B41FA5}">
                      <a16:colId xmlns:a16="http://schemas.microsoft.com/office/drawing/2014/main" val="4259059228"/>
                    </a:ext>
                  </a:extLst>
                </a:gridCol>
              </a:tblGrid>
              <a:tr h="5684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Aspect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Individual Reflections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Discussion Posts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841811"/>
                  </a:ext>
                </a:extLst>
              </a:tr>
              <a:tr h="9657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Depth of Reflection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High - Personal insights and detailed exploration of topics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Varied - Depth depends on engagement level and interaction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453714"/>
                  </a:ext>
                </a:extLst>
              </a:tr>
              <a:tr h="9657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Engagement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Low - Isolated reflections without peer interaction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High - Active engagement through replies and discussions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1990406"/>
                  </a:ext>
                </a:extLst>
              </a:tr>
              <a:tr h="9657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Diversity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Low - Singular perspective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High - Multiple perspectives due to interdisciplinary interaction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5079791"/>
                  </a:ext>
                </a:extLst>
              </a:tr>
              <a:tr h="9657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Critical Thinking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Varied - Depends on individual’s analytical skills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Higher - Encouraged by peer questions and comments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7505494"/>
                  </a:ext>
                </a:extLst>
              </a:tr>
              <a:tr h="9657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Learning Outcomes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Self-directed insights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Collaborative learning through interaction</a:t>
                      </a:r>
                      <a:endParaRPr lang="en-US" sz="2800" kern="1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64423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edical poster with graphics">
  <a:themeElements>
    <a:clrScheme name="Medical poster with graphics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Medical poster with graph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5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5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edical poster with 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356</Words>
  <Application>Microsoft Office PowerPoint</Application>
  <PresentationFormat>Custom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Medical poster with graphics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[Poster title]</dc:title>
  <dc:creator>Larissa May</dc:creator>
  <cp:lastModifiedBy>Fallas, Shelby</cp:lastModifiedBy>
  <cp:revision>1</cp:revision>
  <cp:lastPrinted>2011-09-24T19:16:11Z</cp:lastPrinted>
  <dcterms:created xsi:type="dcterms:W3CDTF">2018-04-04T21:17:56Z</dcterms:created>
  <dcterms:modified xsi:type="dcterms:W3CDTF">2024-02-16T01:36:18Z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TC100214271033</vt:lpwstr>
  </property>
</Properties>
</file>