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39"/>
  </p:notesMasterIdLst>
  <p:handoutMasterIdLst>
    <p:handoutMasterId r:id="rId40"/>
  </p:handoutMasterIdLst>
  <p:sldIdLst>
    <p:sldId id="262" r:id="rId6"/>
    <p:sldId id="332" r:id="rId7"/>
    <p:sldId id="329" r:id="rId8"/>
    <p:sldId id="330" r:id="rId9"/>
    <p:sldId id="331" r:id="rId10"/>
    <p:sldId id="320" r:id="rId11"/>
    <p:sldId id="300" r:id="rId12"/>
    <p:sldId id="280" r:id="rId13"/>
    <p:sldId id="301" r:id="rId14"/>
    <p:sldId id="302" r:id="rId15"/>
    <p:sldId id="323" r:id="rId16"/>
    <p:sldId id="307" r:id="rId17"/>
    <p:sldId id="334" r:id="rId18"/>
    <p:sldId id="335" r:id="rId19"/>
    <p:sldId id="336" r:id="rId20"/>
    <p:sldId id="303" r:id="rId21"/>
    <p:sldId id="304" r:id="rId22"/>
    <p:sldId id="316" r:id="rId23"/>
    <p:sldId id="318" r:id="rId24"/>
    <p:sldId id="312" r:id="rId25"/>
    <p:sldId id="333" r:id="rId26"/>
    <p:sldId id="319" r:id="rId27"/>
    <p:sldId id="306" r:id="rId28"/>
    <p:sldId id="313" r:id="rId29"/>
    <p:sldId id="314" r:id="rId30"/>
    <p:sldId id="315" r:id="rId31"/>
    <p:sldId id="309" r:id="rId32"/>
    <p:sldId id="322" r:id="rId33"/>
    <p:sldId id="311" r:id="rId34"/>
    <p:sldId id="321" r:id="rId35"/>
    <p:sldId id="284" r:id="rId36"/>
    <p:sldId id="298" r:id="rId37"/>
    <p:sldId id="299" r:id="rId3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 userDrawn="1">
          <p15:clr>
            <a:srgbClr val="A4A3A4"/>
          </p15:clr>
        </p15:guide>
        <p15:guide id="2" orient="horz" pos="3477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287" userDrawn="1">
          <p15:clr>
            <a:srgbClr val="A4A3A4"/>
          </p15:clr>
        </p15:guide>
        <p15:guide id="6" orient="horz" pos="1471" userDrawn="1">
          <p15:clr>
            <a:srgbClr val="A4A3A4"/>
          </p15:clr>
        </p15:guide>
        <p15:guide id="7" orient="horz" pos="535" userDrawn="1">
          <p15:clr>
            <a:srgbClr val="A4A3A4"/>
          </p15:clr>
        </p15:guide>
        <p15:guide id="8" orient="horz" pos="3939" userDrawn="1">
          <p15:clr>
            <a:srgbClr val="A4A3A4"/>
          </p15:clr>
        </p15:guide>
        <p15:guide id="9" orient="horz" pos="231" userDrawn="1">
          <p15:clr>
            <a:srgbClr val="A4A3A4"/>
          </p15:clr>
        </p15:guide>
        <p15:guide id="10" pos="175" userDrawn="1">
          <p15:clr>
            <a:srgbClr val="A4A3A4"/>
          </p15:clr>
        </p15:guide>
        <p15:guide id="11" pos="559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76" userDrawn="1">
          <p15:clr>
            <a:srgbClr val="A4A3A4"/>
          </p15:clr>
        </p15:guide>
        <p15:guide id="14" pos="1411" userDrawn="1">
          <p15:clr>
            <a:srgbClr val="A4A3A4"/>
          </p15:clr>
        </p15:guide>
        <p15:guide id="15" pos="5287" userDrawn="1">
          <p15:clr>
            <a:srgbClr val="A4A3A4"/>
          </p15:clr>
        </p15:guide>
        <p15:guide id="16" pos="346" userDrawn="1">
          <p15:clr>
            <a:srgbClr val="A4A3A4"/>
          </p15:clr>
        </p15:guide>
        <p15:guide id="17" pos="4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3ADDAA-6754-1D0E-FFFE-68CE6A2BBF07}" name="Price, Iris" initials="PI" userId="S::iris.price@ucsf.edu::1f13d2be-4eee-4a0a-9d71-b9cd218c40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24"/>
    <a:srgbClr val="052049"/>
    <a:srgbClr val="178CCB"/>
    <a:srgbClr val="18A3AC"/>
    <a:srgbClr val="90BD31"/>
    <a:srgbClr val="000000"/>
    <a:srgbClr val="EC1848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3D526-FFC3-4102-94F7-6FDB2AF08B55}" v="614" dt="2023-07-12T23:32:52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88" y="60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9"/>
        <p:guide orient="horz" pos="231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ce, Iris" userId="S::iris.price@ucsf.edu::1f13d2be-4eee-4a0a-9d71-b9cd218c40ce" providerId="AD" clId="Web-{5E8DFA9E-4E46-9ADF-42ED-73789E5B04C0}"/>
    <pc:docChg chg="modSld">
      <pc:chgData name="Price, Iris" userId="S::iris.price@ucsf.edu::1f13d2be-4eee-4a0a-9d71-b9cd218c40ce" providerId="AD" clId="Web-{5E8DFA9E-4E46-9ADF-42ED-73789E5B04C0}" dt="2023-06-28T06:31:17.976" v="8"/>
      <pc:docMkLst>
        <pc:docMk/>
      </pc:docMkLst>
      <pc:sldChg chg="addSp delSp modSp">
        <pc:chgData name="Price, Iris" userId="S::iris.price@ucsf.edu::1f13d2be-4eee-4a0a-9d71-b9cd218c40ce" providerId="AD" clId="Web-{5E8DFA9E-4E46-9ADF-42ED-73789E5B04C0}" dt="2023-06-28T06:31:17.976" v="8"/>
        <pc:sldMkLst>
          <pc:docMk/>
          <pc:sldMk cId="4281668026" sldId="335"/>
        </pc:sldMkLst>
        <pc:picChg chg="add del mod">
          <ac:chgData name="Price, Iris" userId="S::iris.price@ucsf.edu::1f13d2be-4eee-4a0a-9d71-b9cd218c40ce" providerId="AD" clId="Web-{5E8DFA9E-4E46-9ADF-42ED-73789E5B04C0}" dt="2023-06-28T06:30:57.507" v="3"/>
          <ac:picMkLst>
            <pc:docMk/>
            <pc:sldMk cId="4281668026" sldId="335"/>
            <ac:picMk id="6" creationId="{52EDF917-480A-B09F-1B6D-186C3D85F6F2}"/>
          </ac:picMkLst>
        </pc:picChg>
        <pc:picChg chg="add del mod">
          <ac:chgData name="Price, Iris" userId="S::iris.price@ucsf.edu::1f13d2be-4eee-4a0a-9d71-b9cd218c40ce" providerId="AD" clId="Web-{5E8DFA9E-4E46-9ADF-42ED-73789E5B04C0}" dt="2023-06-28T06:31:17.976" v="8"/>
          <ac:picMkLst>
            <pc:docMk/>
            <pc:sldMk cId="4281668026" sldId="335"/>
            <ac:picMk id="7" creationId="{76100FE5-C3F9-7BB4-7E48-AE415B267203}"/>
          </ac:picMkLst>
        </pc:picChg>
      </pc:sldChg>
    </pc:docChg>
  </pc:docChgLst>
  <pc:docChgLst>
    <pc:chgData name="Price, Iris" userId="S::iris.price@ucsf.edu::1f13d2be-4eee-4a0a-9d71-b9cd218c40ce" providerId="AD" clId="Web-{94B54964-20D4-FD15-F357-25B377FB5C54}"/>
    <pc:docChg chg="modSld">
      <pc:chgData name="Price, Iris" userId="S::iris.price@ucsf.edu::1f13d2be-4eee-4a0a-9d71-b9cd218c40ce" providerId="AD" clId="Web-{94B54964-20D4-FD15-F357-25B377FB5C54}" dt="2023-06-13T22:40:19.856" v="3" actId="1076"/>
      <pc:docMkLst>
        <pc:docMk/>
      </pc:docMkLst>
      <pc:sldChg chg="modSp">
        <pc:chgData name="Price, Iris" userId="S::iris.price@ucsf.edu::1f13d2be-4eee-4a0a-9d71-b9cd218c40ce" providerId="AD" clId="Web-{94B54964-20D4-FD15-F357-25B377FB5C54}" dt="2023-06-13T22:40:19.856" v="3" actId="1076"/>
        <pc:sldMkLst>
          <pc:docMk/>
          <pc:sldMk cId="2079443621" sldId="262"/>
        </pc:sldMkLst>
        <pc:spChg chg="mod">
          <ac:chgData name="Price, Iris" userId="S::iris.price@ucsf.edu::1f13d2be-4eee-4a0a-9d71-b9cd218c40ce" providerId="AD" clId="Web-{94B54964-20D4-FD15-F357-25B377FB5C54}" dt="2023-06-13T22:40:10.589" v="1" actId="1076"/>
          <ac:spMkLst>
            <pc:docMk/>
            <pc:sldMk cId="2079443621" sldId="262"/>
            <ac:spMk id="4" creationId="{B3BFAF8C-0D71-67F7-717C-DC762B644E27}"/>
          </ac:spMkLst>
        </pc:spChg>
        <pc:spChg chg="mod">
          <ac:chgData name="Price, Iris" userId="S::iris.price@ucsf.edu::1f13d2be-4eee-4a0a-9d71-b9cd218c40ce" providerId="AD" clId="Web-{94B54964-20D4-FD15-F357-25B377FB5C54}" dt="2023-06-13T22:40:19.856" v="3" actId="1076"/>
          <ac:spMkLst>
            <pc:docMk/>
            <pc:sldMk cId="2079443621" sldId="262"/>
            <ac:spMk id="6" creationId="{E7E86D84-3288-6B17-1623-52A60499609E}"/>
          </ac:spMkLst>
        </pc:spChg>
      </pc:sldChg>
    </pc:docChg>
  </pc:docChgLst>
  <pc:docChgLst>
    <pc:chgData clId="Web-{36BCE4EA-CD8A-AF5C-34EF-B3ED20ECA9E2}"/>
    <pc:docChg chg="addSld">
      <pc:chgData name="" userId="" providerId="" clId="Web-{36BCE4EA-CD8A-AF5C-34EF-B3ED20ECA9E2}" dt="2023-06-26T20:40:15.621" v="0"/>
      <pc:docMkLst>
        <pc:docMk/>
      </pc:docMkLst>
      <pc:sldChg chg="new">
        <pc:chgData name="" userId="" providerId="" clId="Web-{36BCE4EA-CD8A-AF5C-34EF-B3ED20ECA9E2}" dt="2023-06-26T20:40:15.621" v="0"/>
        <pc:sldMkLst>
          <pc:docMk/>
          <pc:sldMk cId="1335258906" sldId="326"/>
        </pc:sldMkLst>
      </pc:sldChg>
    </pc:docChg>
  </pc:docChgLst>
  <pc:docChgLst>
    <pc:chgData name="Price, Iris" userId="S::iris.price@ucsf.edu::1f13d2be-4eee-4a0a-9d71-b9cd218c40ce" providerId="AD" clId="Web-{9800F5CB-BB39-F82F-BA78-4AA923206D2A}"/>
    <pc:docChg chg="mod modSld">
      <pc:chgData name="Price, Iris" userId="S::iris.price@ucsf.edu::1f13d2be-4eee-4a0a-9d71-b9cd218c40ce" providerId="AD" clId="Web-{9800F5CB-BB39-F82F-BA78-4AA923206D2A}" dt="2023-06-13T00:24:24.606" v="13"/>
      <pc:docMkLst>
        <pc:docMk/>
      </pc:docMkLst>
      <pc:sldChg chg="modSp addCm">
        <pc:chgData name="Price, Iris" userId="S::iris.price@ucsf.edu::1f13d2be-4eee-4a0a-9d71-b9cd218c40ce" providerId="AD" clId="Web-{9800F5CB-BB39-F82F-BA78-4AA923206D2A}" dt="2023-06-13T00:24:24.606" v="13"/>
        <pc:sldMkLst>
          <pc:docMk/>
          <pc:sldMk cId="3908625868" sldId="288"/>
        </pc:sldMkLst>
        <pc:spChg chg="mod">
          <ac:chgData name="Price, Iris" userId="S::iris.price@ucsf.edu::1f13d2be-4eee-4a0a-9d71-b9cd218c40ce" providerId="AD" clId="Web-{9800F5CB-BB39-F82F-BA78-4AA923206D2A}" dt="2023-06-13T00:23:53.668" v="12" actId="14100"/>
          <ac:spMkLst>
            <pc:docMk/>
            <pc:sldMk cId="3908625868" sldId="288"/>
            <ac:spMk id="6" creationId="{A9E82A42-DEA7-63EE-82CF-AE253DA9B9F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rice, Iris" userId="S::iris.price@ucsf.edu::1f13d2be-4eee-4a0a-9d71-b9cd218c40ce" providerId="AD" clId="Web-{9800F5CB-BB39-F82F-BA78-4AA923206D2A}" dt="2023-06-13T00:24:24.606" v="13"/>
              <pc2:cmMkLst xmlns:pc2="http://schemas.microsoft.com/office/powerpoint/2019/9/main/command">
                <pc:docMk/>
                <pc:sldMk cId="3908625868" sldId="288"/>
                <pc2:cmMk id="{634074A8-29B8-463F-8241-FF7BE6B82780}"/>
              </pc2:cmMkLst>
            </pc226:cmChg>
          </p:ext>
        </pc:extLst>
      </pc:sldChg>
      <pc:sldChg chg="modSp addCm">
        <pc:chgData name="Price, Iris" userId="S::iris.price@ucsf.edu::1f13d2be-4eee-4a0a-9d71-b9cd218c40ce" providerId="AD" clId="Web-{9800F5CB-BB39-F82F-BA78-4AA923206D2A}" dt="2023-06-13T00:23:17.073" v="8" actId="20577"/>
        <pc:sldMkLst>
          <pc:docMk/>
          <pc:sldMk cId="2909446365" sldId="295"/>
        </pc:sldMkLst>
        <pc:spChg chg="mod">
          <ac:chgData name="Price, Iris" userId="S::iris.price@ucsf.edu::1f13d2be-4eee-4a0a-9d71-b9cd218c40ce" providerId="AD" clId="Web-{9800F5CB-BB39-F82F-BA78-4AA923206D2A}" dt="2023-06-13T00:23:17.073" v="8" actId="20577"/>
          <ac:spMkLst>
            <pc:docMk/>
            <pc:sldMk cId="2909446365" sldId="295"/>
            <ac:spMk id="4" creationId="{F6EDE114-AC1F-399D-0000-2A7BC0B1F938}"/>
          </ac:spMkLst>
        </pc:spChg>
        <pc:spChg chg="mod">
          <ac:chgData name="Price, Iris" userId="S::iris.price@ucsf.edu::1f13d2be-4eee-4a0a-9d71-b9cd218c40ce" providerId="AD" clId="Web-{9800F5CB-BB39-F82F-BA78-4AA923206D2A}" dt="2023-06-13T00:21:26.649" v="1" actId="20577"/>
          <ac:spMkLst>
            <pc:docMk/>
            <pc:sldMk cId="2909446365" sldId="295"/>
            <ac:spMk id="6" creationId="{5C7410C1-839A-6C69-6E46-6039A1577F7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rice, Iris" userId="S::iris.price@ucsf.edu::1f13d2be-4eee-4a0a-9d71-b9cd218c40ce" providerId="AD" clId="Web-{9800F5CB-BB39-F82F-BA78-4AA923206D2A}" dt="2023-06-13T00:23:14.807" v="7"/>
              <pc2:cmMkLst xmlns:pc2="http://schemas.microsoft.com/office/powerpoint/2019/9/main/command">
                <pc:docMk/>
                <pc:sldMk cId="2909446365" sldId="295"/>
                <pc2:cmMk id="{E776DDAF-C3D7-49A3-8783-20FCD80FC701}"/>
              </pc2:cmMkLst>
            </pc226:cmChg>
          </p:ext>
        </pc:extLst>
      </pc:sldChg>
    </pc:docChg>
  </pc:docChgLst>
  <pc:docChgLst>
    <pc:chgData name="Price, Iris" userId="S::iris.price@ucsf.edu::1f13d2be-4eee-4a0a-9d71-b9cd218c40ce" providerId="AD" clId="Web-{36905F0F-D7F3-8E8E-CA6B-11205667855C}"/>
    <pc:docChg chg="modSld">
      <pc:chgData name="Price, Iris" userId="S::iris.price@ucsf.edu::1f13d2be-4eee-4a0a-9d71-b9cd218c40ce" providerId="AD" clId="Web-{36905F0F-D7F3-8E8E-CA6B-11205667855C}" dt="2023-06-15T23:06:20.480" v="37" actId="20577"/>
      <pc:docMkLst>
        <pc:docMk/>
      </pc:docMkLst>
      <pc:sldChg chg="modSp">
        <pc:chgData name="Price, Iris" userId="S::iris.price@ucsf.edu::1f13d2be-4eee-4a0a-9d71-b9cd218c40ce" providerId="AD" clId="Web-{36905F0F-D7F3-8E8E-CA6B-11205667855C}" dt="2023-06-15T23:06:20.480" v="37" actId="20577"/>
        <pc:sldMkLst>
          <pc:docMk/>
          <pc:sldMk cId="3263210648" sldId="284"/>
        </pc:sldMkLst>
        <pc:spChg chg="mod">
          <ac:chgData name="Price, Iris" userId="S::iris.price@ucsf.edu::1f13d2be-4eee-4a0a-9d71-b9cd218c40ce" providerId="AD" clId="Web-{36905F0F-D7F3-8E8E-CA6B-11205667855C}" dt="2023-06-15T23:06:20.480" v="37" actId="20577"/>
          <ac:spMkLst>
            <pc:docMk/>
            <pc:sldMk cId="3263210648" sldId="284"/>
            <ac:spMk id="6" creationId="{FE8CAF18-2D25-696C-4E83-AA647DDF6D9B}"/>
          </ac:spMkLst>
        </pc:spChg>
      </pc:sldChg>
    </pc:docChg>
  </pc:docChgLst>
  <pc:docChgLst>
    <pc:chgData name="Price, Iris" userId="1f13d2be-4eee-4a0a-9d71-b9cd218c40ce" providerId="ADAL" clId="{D518A2D1-6F84-4B0D-9E56-B86F890CDE30}"/>
    <pc:docChg chg="undo custSel modSld modMainMaster">
      <pc:chgData name="Price, Iris" userId="1f13d2be-4eee-4a0a-9d71-b9cd218c40ce" providerId="ADAL" clId="{D518A2D1-6F84-4B0D-9E56-B86F890CDE30}" dt="2023-06-15T22:45:15.261" v="34"/>
      <pc:docMkLst>
        <pc:docMk/>
      </pc:docMkLst>
      <pc:sldChg chg="modSp mod">
        <pc:chgData name="Price, Iris" userId="1f13d2be-4eee-4a0a-9d71-b9cd218c40ce" providerId="ADAL" clId="{D518A2D1-6F84-4B0D-9E56-B86F890CDE30}" dt="2023-06-15T22:40:51.148" v="13" actId="1035"/>
        <pc:sldMkLst>
          <pc:docMk/>
          <pc:sldMk cId="1186091454" sldId="280"/>
        </pc:sldMkLst>
        <pc:graphicFrameChg chg="mod">
          <ac:chgData name="Price, Iris" userId="1f13d2be-4eee-4a0a-9d71-b9cd218c40ce" providerId="ADAL" clId="{D518A2D1-6F84-4B0D-9E56-B86F890CDE30}" dt="2023-06-15T22:40:43.258" v="9"/>
          <ac:graphicFrameMkLst>
            <pc:docMk/>
            <pc:sldMk cId="1186091454" sldId="280"/>
            <ac:graphicFrameMk id="7" creationId="{AA1144B3-2636-B908-7617-B5EE9E2A944C}"/>
          </ac:graphicFrameMkLst>
        </pc:graphicFrameChg>
        <pc:picChg chg="mod">
          <ac:chgData name="Price, Iris" userId="1f13d2be-4eee-4a0a-9d71-b9cd218c40ce" providerId="ADAL" clId="{D518A2D1-6F84-4B0D-9E56-B86F890CDE30}" dt="2023-06-15T22:40:51.148" v="13" actId="1035"/>
          <ac:picMkLst>
            <pc:docMk/>
            <pc:sldMk cId="1186091454" sldId="280"/>
            <ac:picMk id="5" creationId="{39A042EE-0BF3-3D21-DD4D-AC3895ED2BAF}"/>
          </ac:picMkLst>
        </pc:picChg>
      </pc:sldChg>
      <pc:sldChg chg="modSp mod">
        <pc:chgData name="Price, Iris" userId="1f13d2be-4eee-4a0a-9d71-b9cd218c40ce" providerId="ADAL" clId="{D518A2D1-6F84-4B0D-9E56-B86F890CDE30}" dt="2023-06-15T22:44:43.176" v="30"/>
        <pc:sldMkLst>
          <pc:docMk/>
          <pc:sldMk cId="3000482563" sldId="300"/>
        </pc:sldMkLst>
        <pc:spChg chg="mod">
          <ac:chgData name="Price, Iris" userId="1f13d2be-4eee-4a0a-9d71-b9cd218c40ce" providerId="ADAL" clId="{D518A2D1-6F84-4B0D-9E56-B86F890CDE30}" dt="2023-06-15T22:44:43.176" v="30"/>
          <ac:spMkLst>
            <pc:docMk/>
            <pc:sldMk cId="3000482563" sldId="300"/>
            <ac:spMk id="2" creationId="{C205E8E0-9C07-B353-18AB-CB274903E176}"/>
          </ac:spMkLst>
        </pc:spChg>
      </pc:sldChg>
      <pc:sldChg chg="modSp mod">
        <pc:chgData name="Price, Iris" userId="1f13d2be-4eee-4a0a-9d71-b9cd218c40ce" providerId="ADAL" clId="{D518A2D1-6F84-4B0D-9E56-B86F890CDE30}" dt="2023-06-15T22:44:17.308" v="25"/>
        <pc:sldMkLst>
          <pc:docMk/>
          <pc:sldMk cId="1264890264" sldId="301"/>
        </pc:sldMkLst>
        <pc:spChg chg="mod">
          <ac:chgData name="Price, Iris" userId="1f13d2be-4eee-4a0a-9d71-b9cd218c40ce" providerId="ADAL" clId="{D518A2D1-6F84-4B0D-9E56-B86F890CDE30}" dt="2023-06-15T22:44:17.308" v="25"/>
          <ac:spMkLst>
            <pc:docMk/>
            <pc:sldMk cId="1264890264" sldId="301"/>
            <ac:spMk id="2" creationId="{C205E8E0-9C07-B353-18AB-CB274903E176}"/>
          </ac:spMkLst>
        </pc:spChg>
      </pc:sldChg>
      <pc:sldChg chg="modSp mod">
        <pc:chgData name="Price, Iris" userId="1f13d2be-4eee-4a0a-9d71-b9cd218c40ce" providerId="ADAL" clId="{D518A2D1-6F84-4B0D-9E56-B86F890CDE30}" dt="2023-06-15T22:44:23.178" v="26"/>
        <pc:sldMkLst>
          <pc:docMk/>
          <pc:sldMk cId="1596057426" sldId="302"/>
        </pc:sldMkLst>
        <pc:spChg chg="mod">
          <ac:chgData name="Price, Iris" userId="1f13d2be-4eee-4a0a-9d71-b9cd218c40ce" providerId="ADAL" clId="{D518A2D1-6F84-4B0D-9E56-B86F890CDE30}" dt="2023-06-15T22:44:23.178" v="26"/>
          <ac:spMkLst>
            <pc:docMk/>
            <pc:sldMk cId="1596057426" sldId="302"/>
            <ac:spMk id="2" creationId="{C205E8E0-9C07-B353-18AB-CB274903E176}"/>
          </ac:spMkLst>
        </pc:spChg>
      </pc:sldChg>
      <pc:sldChg chg="modSp mod">
        <pc:chgData name="Price, Iris" userId="1f13d2be-4eee-4a0a-9d71-b9cd218c40ce" providerId="ADAL" clId="{D518A2D1-6F84-4B0D-9E56-B86F890CDE30}" dt="2023-06-15T22:44:30.598" v="28"/>
        <pc:sldMkLst>
          <pc:docMk/>
          <pc:sldMk cId="2680250048" sldId="303"/>
        </pc:sldMkLst>
        <pc:spChg chg="mod">
          <ac:chgData name="Price, Iris" userId="1f13d2be-4eee-4a0a-9d71-b9cd218c40ce" providerId="ADAL" clId="{D518A2D1-6F84-4B0D-9E56-B86F890CDE30}" dt="2023-06-15T22:44:30.598" v="28"/>
          <ac:spMkLst>
            <pc:docMk/>
            <pc:sldMk cId="2680250048" sldId="303"/>
            <ac:spMk id="2" creationId="{0B2B4734-82B3-6EA5-6BD0-CDE0D403CA60}"/>
          </ac:spMkLst>
        </pc:spChg>
      </pc:sldChg>
      <pc:sldChg chg="modSp mod">
        <pc:chgData name="Price, Iris" userId="1f13d2be-4eee-4a0a-9d71-b9cd218c40ce" providerId="ADAL" clId="{D518A2D1-6F84-4B0D-9E56-B86F890CDE30}" dt="2023-06-15T22:44:34.608" v="29"/>
        <pc:sldMkLst>
          <pc:docMk/>
          <pc:sldMk cId="591463178" sldId="304"/>
        </pc:sldMkLst>
        <pc:spChg chg="mod">
          <ac:chgData name="Price, Iris" userId="1f13d2be-4eee-4a0a-9d71-b9cd218c40ce" providerId="ADAL" clId="{D518A2D1-6F84-4B0D-9E56-B86F890CDE30}" dt="2023-06-15T22:44:34.608" v="29"/>
          <ac:spMkLst>
            <pc:docMk/>
            <pc:sldMk cId="591463178" sldId="304"/>
            <ac:spMk id="2" creationId="{6C8507BC-982B-EDE4-8684-5B814D91F5D8}"/>
          </ac:spMkLst>
        </pc:spChg>
      </pc:sldChg>
      <pc:sldChg chg="modSp mod">
        <pc:chgData name="Price, Iris" userId="1f13d2be-4eee-4a0a-9d71-b9cd218c40ce" providerId="ADAL" clId="{D518A2D1-6F84-4B0D-9E56-B86F890CDE30}" dt="2023-06-15T22:44:56.898" v="31"/>
        <pc:sldMkLst>
          <pc:docMk/>
          <pc:sldMk cId="3409873544" sldId="305"/>
        </pc:sldMkLst>
        <pc:spChg chg="mod">
          <ac:chgData name="Price, Iris" userId="1f13d2be-4eee-4a0a-9d71-b9cd218c40ce" providerId="ADAL" clId="{D518A2D1-6F84-4B0D-9E56-B86F890CDE30}" dt="2023-06-15T22:44:56.898" v="31"/>
          <ac:spMkLst>
            <pc:docMk/>
            <pc:sldMk cId="3409873544" sldId="305"/>
            <ac:spMk id="2" creationId="{6C8507BC-982B-EDE4-8684-5B814D91F5D8}"/>
          </ac:spMkLst>
        </pc:spChg>
      </pc:sldChg>
      <pc:sldChg chg="modSp mod">
        <pc:chgData name="Price, Iris" userId="1f13d2be-4eee-4a0a-9d71-b9cd218c40ce" providerId="ADAL" clId="{D518A2D1-6F84-4B0D-9E56-B86F890CDE30}" dt="2023-06-15T22:45:00.868" v="32"/>
        <pc:sldMkLst>
          <pc:docMk/>
          <pc:sldMk cId="3079783181" sldId="306"/>
        </pc:sldMkLst>
        <pc:spChg chg="mod">
          <ac:chgData name="Price, Iris" userId="1f13d2be-4eee-4a0a-9d71-b9cd218c40ce" providerId="ADAL" clId="{D518A2D1-6F84-4B0D-9E56-B86F890CDE30}" dt="2023-06-15T22:45:00.868" v="32"/>
          <ac:spMkLst>
            <pc:docMk/>
            <pc:sldMk cId="3079783181" sldId="306"/>
            <ac:spMk id="2" creationId="{6C8507BC-982B-EDE4-8684-5B814D91F5D8}"/>
          </ac:spMkLst>
        </pc:spChg>
      </pc:sldChg>
      <pc:sldChg chg="modSp mod">
        <pc:chgData name="Price, Iris" userId="1f13d2be-4eee-4a0a-9d71-b9cd218c40ce" providerId="ADAL" clId="{D518A2D1-6F84-4B0D-9E56-B86F890CDE30}" dt="2023-06-15T22:44:26.528" v="27"/>
        <pc:sldMkLst>
          <pc:docMk/>
          <pc:sldMk cId="1264409021" sldId="307"/>
        </pc:sldMkLst>
        <pc:spChg chg="mod">
          <ac:chgData name="Price, Iris" userId="1f13d2be-4eee-4a0a-9d71-b9cd218c40ce" providerId="ADAL" clId="{D518A2D1-6F84-4B0D-9E56-B86F890CDE30}" dt="2023-06-15T22:44:26.528" v="27"/>
          <ac:spMkLst>
            <pc:docMk/>
            <pc:sldMk cId="1264409021" sldId="307"/>
            <ac:spMk id="2" creationId="{46577A97-F68C-A172-2AF1-9B912224BDDB}"/>
          </ac:spMkLst>
        </pc:spChg>
      </pc:sldChg>
      <pc:sldChg chg="modSp mod">
        <pc:chgData name="Price, Iris" userId="1f13d2be-4eee-4a0a-9d71-b9cd218c40ce" providerId="ADAL" clId="{D518A2D1-6F84-4B0D-9E56-B86F890CDE30}" dt="2023-06-15T22:45:10.018" v="33"/>
        <pc:sldMkLst>
          <pc:docMk/>
          <pc:sldMk cId="4274283247" sldId="308"/>
        </pc:sldMkLst>
        <pc:spChg chg="mod">
          <ac:chgData name="Price, Iris" userId="1f13d2be-4eee-4a0a-9d71-b9cd218c40ce" providerId="ADAL" clId="{D518A2D1-6F84-4B0D-9E56-B86F890CDE30}" dt="2023-06-15T22:45:10.018" v="33"/>
          <ac:spMkLst>
            <pc:docMk/>
            <pc:sldMk cId="4274283247" sldId="308"/>
            <ac:spMk id="2" creationId="{D6A94E52-469A-0CE4-3314-E5CA11CD38F6}"/>
          </ac:spMkLst>
        </pc:spChg>
      </pc:sldChg>
      <pc:sldChg chg="modSp mod">
        <pc:chgData name="Price, Iris" userId="1f13d2be-4eee-4a0a-9d71-b9cd218c40ce" providerId="ADAL" clId="{D518A2D1-6F84-4B0D-9E56-B86F890CDE30}" dt="2023-06-15T22:45:15.261" v="34"/>
        <pc:sldMkLst>
          <pc:docMk/>
          <pc:sldMk cId="1764871564" sldId="309"/>
        </pc:sldMkLst>
        <pc:spChg chg="mod">
          <ac:chgData name="Price, Iris" userId="1f13d2be-4eee-4a0a-9d71-b9cd218c40ce" providerId="ADAL" clId="{D518A2D1-6F84-4B0D-9E56-B86F890CDE30}" dt="2023-06-15T22:45:15.261" v="34"/>
          <ac:spMkLst>
            <pc:docMk/>
            <pc:sldMk cId="1764871564" sldId="309"/>
            <ac:spMk id="2" creationId="{2BF4B36C-E9EF-60F1-968F-FC9EEB741E04}"/>
          </ac:spMkLst>
        </pc:spChg>
      </pc:sldChg>
      <pc:sldMasterChg chg="modSldLayout">
        <pc:chgData name="Price, Iris" userId="1f13d2be-4eee-4a0a-9d71-b9cd218c40ce" providerId="ADAL" clId="{D518A2D1-6F84-4B0D-9E56-B86F890CDE30}" dt="2023-06-15T22:42:59.703" v="23"/>
        <pc:sldMasterMkLst>
          <pc:docMk/>
          <pc:sldMasterMk cId="1239549721" sldId="2147483943"/>
        </pc:sldMasterMkLst>
        <pc:sldLayoutChg chg="modSp mod">
          <pc:chgData name="Price, Iris" userId="1f13d2be-4eee-4a0a-9d71-b9cd218c40ce" providerId="ADAL" clId="{D518A2D1-6F84-4B0D-9E56-B86F890CDE30}" dt="2023-06-15T22:42:18.600" v="16"/>
          <pc:sldLayoutMkLst>
            <pc:docMk/>
            <pc:sldMasterMk cId="1239549721" sldId="2147483943"/>
            <pc:sldLayoutMk cId="1275216213" sldId="2147483944"/>
          </pc:sldLayoutMkLst>
          <pc:spChg chg="mod">
            <ac:chgData name="Price, Iris" userId="1f13d2be-4eee-4a0a-9d71-b9cd218c40ce" providerId="ADAL" clId="{D518A2D1-6F84-4B0D-9E56-B86F890CDE30}" dt="2023-06-15T22:42:18.600" v="16"/>
            <ac:spMkLst>
              <pc:docMk/>
              <pc:sldMasterMk cId="1239549721" sldId="2147483943"/>
              <pc:sldLayoutMk cId="1275216213" sldId="2147483944"/>
              <ac:spMk id="10" creationId="{00000000-0000-0000-0000-000000000000}"/>
            </ac:spMkLst>
          </pc:spChg>
        </pc:sldLayoutChg>
        <pc:sldLayoutChg chg="modSp mod">
          <pc:chgData name="Price, Iris" userId="1f13d2be-4eee-4a0a-9d71-b9cd218c40ce" providerId="ADAL" clId="{D518A2D1-6F84-4B0D-9E56-B86F890CDE30}" dt="2023-06-15T22:42:46.622" v="20"/>
          <pc:sldLayoutMkLst>
            <pc:docMk/>
            <pc:sldMasterMk cId="1239549721" sldId="2147483943"/>
            <pc:sldLayoutMk cId="2103658245" sldId="2147483950"/>
          </pc:sldLayoutMkLst>
          <pc:spChg chg="mod">
            <ac:chgData name="Price, Iris" userId="1f13d2be-4eee-4a0a-9d71-b9cd218c40ce" providerId="ADAL" clId="{D518A2D1-6F84-4B0D-9E56-B86F890CDE30}" dt="2023-06-15T22:42:46.622" v="20"/>
            <ac:spMkLst>
              <pc:docMk/>
              <pc:sldMasterMk cId="1239549721" sldId="2147483943"/>
              <pc:sldLayoutMk cId="2103658245" sldId="2147483950"/>
              <ac:spMk id="10" creationId="{00000000-0000-0000-0000-000000000000}"/>
            </ac:spMkLst>
          </pc:spChg>
        </pc:sldLayoutChg>
        <pc:sldLayoutChg chg="modSp mod">
          <pc:chgData name="Price, Iris" userId="1f13d2be-4eee-4a0a-9d71-b9cd218c40ce" providerId="ADAL" clId="{D518A2D1-6F84-4B0D-9E56-B86F890CDE30}" dt="2023-06-15T22:42:27.359" v="17"/>
          <pc:sldLayoutMkLst>
            <pc:docMk/>
            <pc:sldMasterMk cId="1239549721" sldId="2147483943"/>
            <pc:sldLayoutMk cId="1375574610" sldId="2147483951"/>
          </pc:sldLayoutMkLst>
          <pc:spChg chg="mod">
            <ac:chgData name="Price, Iris" userId="1f13d2be-4eee-4a0a-9d71-b9cd218c40ce" providerId="ADAL" clId="{D518A2D1-6F84-4B0D-9E56-B86F890CDE30}" dt="2023-06-15T22:42:27.359" v="17"/>
            <ac:spMkLst>
              <pc:docMk/>
              <pc:sldMasterMk cId="1239549721" sldId="2147483943"/>
              <pc:sldLayoutMk cId="1375574610" sldId="2147483951"/>
              <ac:spMk id="10" creationId="{00000000-0000-0000-0000-000000000000}"/>
            </ac:spMkLst>
          </pc:spChg>
        </pc:sldLayoutChg>
        <pc:sldLayoutChg chg="modSp mod">
          <pc:chgData name="Price, Iris" userId="1f13d2be-4eee-4a0a-9d71-b9cd218c40ce" providerId="ADAL" clId="{D518A2D1-6F84-4B0D-9E56-B86F890CDE30}" dt="2023-06-15T22:42:34.495" v="18"/>
          <pc:sldLayoutMkLst>
            <pc:docMk/>
            <pc:sldMasterMk cId="1239549721" sldId="2147483943"/>
            <pc:sldLayoutMk cId="628926693" sldId="2147483953"/>
          </pc:sldLayoutMkLst>
          <pc:spChg chg="mod">
            <ac:chgData name="Price, Iris" userId="1f13d2be-4eee-4a0a-9d71-b9cd218c40ce" providerId="ADAL" clId="{D518A2D1-6F84-4B0D-9E56-B86F890CDE30}" dt="2023-06-15T22:42:34.495" v="18"/>
            <ac:spMkLst>
              <pc:docMk/>
              <pc:sldMasterMk cId="1239549721" sldId="2147483943"/>
              <pc:sldLayoutMk cId="628926693" sldId="2147483953"/>
              <ac:spMk id="10" creationId="{00000000-0000-0000-0000-000000000000}"/>
            </ac:spMkLst>
          </pc:spChg>
        </pc:sldLayoutChg>
        <pc:sldLayoutChg chg="modSp mod">
          <pc:chgData name="Price, Iris" userId="1f13d2be-4eee-4a0a-9d71-b9cd218c40ce" providerId="ADAL" clId="{D518A2D1-6F84-4B0D-9E56-B86F890CDE30}" dt="2023-06-15T22:42:59.703" v="23"/>
          <pc:sldLayoutMkLst>
            <pc:docMk/>
            <pc:sldMasterMk cId="1239549721" sldId="2147483943"/>
            <pc:sldLayoutMk cId="1220903655" sldId="2147483960"/>
          </pc:sldLayoutMkLst>
          <pc:spChg chg="mod">
            <ac:chgData name="Price, Iris" userId="1f13d2be-4eee-4a0a-9d71-b9cd218c40ce" providerId="ADAL" clId="{D518A2D1-6F84-4B0D-9E56-B86F890CDE30}" dt="2023-06-15T22:42:59.703" v="23"/>
            <ac:spMkLst>
              <pc:docMk/>
              <pc:sldMasterMk cId="1239549721" sldId="2147483943"/>
              <pc:sldLayoutMk cId="1220903655" sldId="2147483960"/>
              <ac:spMk id="10" creationId="{00000000-0000-0000-0000-000000000000}"/>
            </ac:spMkLst>
          </pc:spChg>
        </pc:sldLayoutChg>
        <pc:sldLayoutChg chg="modSp mod">
          <pc:chgData name="Price, Iris" userId="1f13d2be-4eee-4a0a-9d71-b9cd218c40ce" providerId="ADAL" clId="{D518A2D1-6F84-4B0D-9E56-B86F890CDE30}" dt="2023-06-15T22:42:40.242" v="19"/>
          <pc:sldLayoutMkLst>
            <pc:docMk/>
            <pc:sldMasterMk cId="1239549721" sldId="2147483943"/>
            <pc:sldLayoutMk cId="1948818793" sldId="2147484000"/>
          </pc:sldLayoutMkLst>
          <pc:spChg chg="mod">
            <ac:chgData name="Price, Iris" userId="1f13d2be-4eee-4a0a-9d71-b9cd218c40ce" providerId="ADAL" clId="{D518A2D1-6F84-4B0D-9E56-B86F890CDE30}" dt="2023-06-15T22:42:40.242" v="19"/>
            <ac:spMkLst>
              <pc:docMk/>
              <pc:sldMasterMk cId="1239549721" sldId="2147483943"/>
              <pc:sldLayoutMk cId="1948818793" sldId="2147484000"/>
              <ac:spMk id="10" creationId="{00000000-0000-0000-0000-000000000000}"/>
            </ac:spMkLst>
          </pc:spChg>
        </pc:sldLayoutChg>
      </pc:sldMasterChg>
    </pc:docChg>
  </pc:docChgLst>
  <pc:docChgLst>
    <pc:chgData name="Fallas, Shelby" userId="72aebfff-9fc0-4fdb-ae3e-54ce9883e594" providerId="ADAL" clId="{397C4FC5-CE51-4C8B-A7CC-00AFF681AC07}"/>
    <pc:docChg chg="modSld">
      <pc:chgData name="Fallas, Shelby" userId="72aebfff-9fc0-4fdb-ae3e-54ce9883e594" providerId="ADAL" clId="{397C4FC5-CE51-4C8B-A7CC-00AFF681AC07}" dt="2023-05-11T19:54:27.937" v="35" actId="1076"/>
      <pc:docMkLst>
        <pc:docMk/>
      </pc:docMkLst>
      <pc:sldChg chg="modSp mod">
        <pc:chgData name="Fallas, Shelby" userId="72aebfff-9fc0-4fdb-ae3e-54ce9883e594" providerId="ADAL" clId="{397C4FC5-CE51-4C8B-A7CC-00AFF681AC07}" dt="2023-05-11T16:01:08.399" v="25" actId="20577"/>
        <pc:sldMkLst>
          <pc:docMk/>
          <pc:sldMk cId="591919869" sldId="293"/>
        </pc:sldMkLst>
        <pc:spChg chg="mod">
          <ac:chgData name="Fallas, Shelby" userId="72aebfff-9fc0-4fdb-ae3e-54ce9883e594" providerId="ADAL" clId="{397C4FC5-CE51-4C8B-A7CC-00AFF681AC07}" dt="2023-05-11T16:01:08.399" v="25" actId="20577"/>
          <ac:spMkLst>
            <pc:docMk/>
            <pc:sldMk cId="591919869" sldId="293"/>
            <ac:spMk id="6" creationId="{EF0A2816-EBE1-9118-44D7-CC32B7300E6F}"/>
          </ac:spMkLst>
        </pc:spChg>
      </pc:sldChg>
      <pc:sldChg chg="modSp mod">
        <pc:chgData name="Fallas, Shelby" userId="72aebfff-9fc0-4fdb-ae3e-54ce9883e594" providerId="ADAL" clId="{397C4FC5-CE51-4C8B-A7CC-00AFF681AC07}" dt="2023-05-11T16:00:06.224" v="8" actId="20577"/>
        <pc:sldMkLst>
          <pc:docMk/>
          <pc:sldMk cId="1165924321" sldId="294"/>
        </pc:sldMkLst>
        <pc:spChg chg="mod">
          <ac:chgData name="Fallas, Shelby" userId="72aebfff-9fc0-4fdb-ae3e-54ce9883e594" providerId="ADAL" clId="{397C4FC5-CE51-4C8B-A7CC-00AFF681AC07}" dt="2023-05-11T16:00:06.224" v="8" actId="20577"/>
          <ac:spMkLst>
            <pc:docMk/>
            <pc:sldMk cId="1165924321" sldId="294"/>
            <ac:spMk id="6" creationId="{6EE99EDA-C2CE-373E-E58F-9C65F4DBB7F8}"/>
          </ac:spMkLst>
        </pc:spChg>
      </pc:sldChg>
      <pc:sldChg chg="mod">
        <pc:chgData name="Fallas, Shelby" userId="72aebfff-9fc0-4fdb-ae3e-54ce9883e594" providerId="ADAL" clId="{397C4FC5-CE51-4C8B-A7CC-00AFF681AC07}" dt="2023-05-11T16:03:55.410" v="30" actId="27918"/>
        <pc:sldMkLst>
          <pc:docMk/>
          <pc:sldMk cId="2909446365" sldId="295"/>
        </pc:sldMkLst>
      </pc:sldChg>
      <pc:sldChg chg="modSp mod">
        <pc:chgData name="Fallas, Shelby" userId="72aebfff-9fc0-4fdb-ae3e-54ce9883e594" providerId="ADAL" clId="{397C4FC5-CE51-4C8B-A7CC-00AFF681AC07}" dt="2023-05-11T19:54:27.937" v="35" actId="1076"/>
        <pc:sldMkLst>
          <pc:docMk/>
          <pc:sldMk cId="289924663" sldId="296"/>
        </pc:sldMkLst>
        <pc:spChg chg="mod">
          <ac:chgData name="Fallas, Shelby" userId="72aebfff-9fc0-4fdb-ae3e-54ce9883e594" providerId="ADAL" clId="{397C4FC5-CE51-4C8B-A7CC-00AFF681AC07}" dt="2023-05-11T19:54:27.937" v="35" actId="1076"/>
          <ac:spMkLst>
            <pc:docMk/>
            <pc:sldMk cId="289924663" sldId="296"/>
            <ac:spMk id="6" creationId="{15F5A341-015F-11D1-C41B-67FB0BAD15AE}"/>
          </ac:spMkLst>
        </pc:spChg>
      </pc:sldChg>
    </pc:docChg>
  </pc:docChgLst>
  <pc:docChgLst>
    <pc:chgData name="Fallas, Shelby" userId="S::shelby.fallas@ucsf.edu::72aebfff-9fc0-4fdb-ae3e-54ce9883e594" providerId="AD" clId="Web-{7B4FBD72-7279-8D57-4308-796BCEE1A1E9}"/>
    <pc:docChg chg="modSld">
      <pc:chgData name="Fallas, Shelby" userId="S::shelby.fallas@ucsf.edu::72aebfff-9fc0-4fdb-ae3e-54ce9883e594" providerId="AD" clId="Web-{7B4FBD72-7279-8D57-4308-796BCEE1A1E9}" dt="2023-06-13T16:23:53.848" v="1" actId="20577"/>
      <pc:docMkLst>
        <pc:docMk/>
      </pc:docMkLst>
      <pc:sldChg chg="modSp">
        <pc:chgData name="Fallas, Shelby" userId="S::shelby.fallas@ucsf.edu::72aebfff-9fc0-4fdb-ae3e-54ce9883e594" providerId="AD" clId="Web-{7B4FBD72-7279-8D57-4308-796BCEE1A1E9}" dt="2023-06-13T16:23:53.848" v="1" actId="20577"/>
        <pc:sldMkLst>
          <pc:docMk/>
          <pc:sldMk cId="3908625868" sldId="288"/>
        </pc:sldMkLst>
        <pc:spChg chg="mod">
          <ac:chgData name="Fallas, Shelby" userId="S::shelby.fallas@ucsf.edu::72aebfff-9fc0-4fdb-ae3e-54ce9883e594" providerId="AD" clId="Web-{7B4FBD72-7279-8D57-4308-796BCEE1A1E9}" dt="2023-06-13T16:23:53.848" v="1" actId="20577"/>
          <ac:spMkLst>
            <pc:docMk/>
            <pc:sldMk cId="3908625868" sldId="288"/>
            <ac:spMk id="4" creationId="{BAF7730D-0D4E-5454-3100-1F53E53D4DAE}"/>
          </ac:spMkLst>
        </pc:spChg>
      </pc:sldChg>
    </pc:docChg>
  </pc:docChgLst>
  <pc:docChgLst>
    <pc:chgData name="Price, Iris" userId="S::iris.price@ucsf.edu::1f13d2be-4eee-4a0a-9d71-b9cd218c40ce" providerId="AD" clId="Web-{8FB0174A-6C70-FA67-8319-3B3146B6F4DD}"/>
    <pc:docChg chg="addSld modSld">
      <pc:chgData name="Price, Iris" userId="S::iris.price@ucsf.edu::1f13d2be-4eee-4a0a-9d71-b9cd218c40ce" providerId="AD" clId="Web-{8FB0174A-6C70-FA67-8319-3B3146B6F4DD}" dt="2023-06-28T02:04:33.093" v="12"/>
      <pc:docMkLst>
        <pc:docMk/>
      </pc:docMkLst>
      <pc:sldChg chg="addSp delSp modSp new">
        <pc:chgData name="Price, Iris" userId="S::iris.price@ucsf.edu::1f13d2be-4eee-4a0a-9d71-b9cd218c40ce" providerId="AD" clId="Web-{8FB0174A-6C70-FA67-8319-3B3146B6F4DD}" dt="2023-06-28T02:04:33.093" v="12"/>
        <pc:sldMkLst>
          <pc:docMk/>
          <pc:sldMk cId="2817397633" sldId="334"/>
        </pc:sldMkLst>
        <pc:spChg chg="mod">
          <ac:chgData name="Price, Iris" userId="S::iris.price@ucsf.edu::1f13d2be-4eee-4a0a-9d71-b9cd218c40ce" providerId="AD" clId="Web-{8FB0174A-6C70-FA67-8319-3B3146B6F4DD}" dt="2023-06-28T02:04:18.952" v="8" actId="20577"/>
          <ac:spMkLst>
            <pc:docMk/>
            <pc:sldMk cId="2817397633" sldId="334"/>
            <ac:spMk id="4" creationId="{5D2C3A58-CFB3-543F-9313-C403EB3F58C8}"/>
          </ac:spMkLst>
        </pc:spChg>
        <pc:spChg chg="del">
          <ac:chgData name="Price, Iris" userId="S::iris.price@ucsf.edu::1f13d2be-4eee-4a0a-9d71-b9cd218c40ce" providerId="AD" clId="Web-{8FB0174A-6C70-FA67-8319-3B3146B6F4DD}" dt="2023-06-28T02:04:23.921" v="9"/>
          <ac:spMkLst>
            <pc:docMk/>
            <pc:sldMk cId="2817397633" sldId="334"/>
            <ac:spMk id="6" creationId="{D5A85A73-C42B-9C1F-08A3-D52ECF53045B}"/>
          </ac:spMkLst>
        </pc:spChg>
        <pc:picChg chg="add del mod">
          <ac:chgData name="Price, Iris" userId="S::iris.price@ucsf.edu::1f13d2be-4eee-4a0a-9d71-b9cd218c40ce" providerId="AD" clId="Web-{8FB0174A-6C70-FA67-8319-3B3146B6F4DD}" dt="2023-06-28T02:04:33.093" v="12"/>
          <ac:picMkLst>
            <pc:docMk/>
            <pc:sldMk cId="2817397633" sldId="334"/>
            <ac:picMk id="7" creationId="{AB115C73-1CAB-A9A8-EA39-8EB91A8D7E5D}"/>
          </ac:picMkLst>
        </pc:picChg>
      </pc:sldChg>
    </pc:docChg>
  </pc:docChgLst>
  <pc:docChgLst>
    <pc:chgData name="Fallas, Shelby" userId="S::shelby.fallas@ucsf.edu::72aebfff-9fc0-4fdb-ae3e-54ce9883e594" providerId="AD" clId="Web-{08B418D9-2647-59EA-8D8B-03DE9F587B1C}"/>
    <pc:docChg chg="modSld">
      <pc:chgData name="Fallas, Shelby" userId="S::shelby.fallas@ucsf.edu::72aebfff-9fc0-4fdb-ae3e-54ce9883e594" providerId="AD" clId="Web-{08B418D9-2647-59EA-8D8B-03DE9F587B1C}" dt="2023-06-13T15:50:04.624" v="1"/>
      <pc:docMkLst>
        <pc:docMk/>
      </pc:docMkLst>
      <pc:sldChg chg="modSp modCm">
        <pc:chgData name="Fallas, Shelby" userId="S::shelby.fallas@ucsf.edu::72aebfff-9fc0-4fdb-ae3e-54ce9883e594" providerId="AD" clId="Web-{08B418D9-2647-59EA-8D8B-03DE9F587B1C}" dt="2023-06-13T15:50:04.624" v="1"/>
        <pc:sldMkLst>
          <pc:docMk/>
          <pc:sldMk cId="3908625868" sldId="288"/>
        </pc:sldMkLst>
        <pc:spChg chg="mod">
          <ac:chgData name="Fallas, Shelby" userId="S::shelby.fallas@ucsf.edu::72aebfff-9fc0-4fdb-ae3e-54ce9883e594" providerId="AD" clId="Web-{08B418D9-2647-59EA-8D8B-03DE9F587B1C}" dt="2023-06-13T15:49:58.749" v="0" actId="20577"/>
          <ac:spMkLst>
            <pc:docMk/>
            <pc:sldMk cId="3908625868" sldId="288"/>
            <ac:spMk id="6" creationId="{A9E82A42-DEA7-63EE-82CF-AE253DA9B9F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allas, Shelby" userId="S::shelby.fallas@ucsf.edu::72aebfff-9fc0-4fdb-ae3e-54ce9883e594" providerId="AD" clId="Web-{08B418D9-2647-59EA-8D8B-03DE9F587B1C}" dt="2023-06-13T15:50:04.624" v="1"/>
              <pc2:cmMkLst xmlns:pc2="http://schemas.microsoft.com/office/powerpoint/2019/9/main/command">
                <pc:docMk/>
                <pc:sldMk cId="3908625868" sldId="288"/>
                <pc2:cmMk id="{634074A8-29B8-463F-8241-FF7BE6B82780}"/>
              </pc2:cmMkLst>
            </pc226:cmChg>
          </p:ext>
        </pc:extLst>
      </pc:sldChg>
    </pc:docChg>
  </pc:docChgLst>
  <pc:docChgLst>
    <pc:chgData name="Price, Iris" userId="S::iris.price@ucsf.edu::1f13d2be-4eee-4a0a-9d71-b9cd218c40ce" providerId="AD" clId="Web-{79D721E0-4DE7-3237-7E2B-6FC5A26A3994}"/>
    <pc:docChg chg="addSld delSld modSld sldOrd">
      <pc:chgData name="Price, Iris" userId="S::iris.price@ucsf.edu::1f13d2be-4eee-4a0a-9d71-b9cd218c40ce" providerId="AD" clId="Web-{79D721E0-4DE7-3237-7E2B-6FC5A26A3994}" dt="2023-06-15T22:39:20.101" v="228" actId="20577"/>
      <pc:docMkLst>
        <pc:docMk/>
      </pc:docMkLst>
      <pc:sldChg chg="ord">
        <pc:chgData name="Price, Iris" userId="S::iris.price@ucsf.edu::1f13d2be-4eee-4a0a-9d71-b9cd218c40ce" providerId="AD" clId="Web-{79D721E0-4DE7-3237-7E2B-6FC5A26A3994}" dt="2023-06-15T22:34:19.469" v="159"/>
        <pc:sldMkLst>
          <pc:docMk/>
          <pc:sldMk cId="2766680297" sldId="298"/>
        </pc:sldMkLst>
      </pc:sldChg>
      <pc:sldChg chg="modSp mod ord modShow">
        <pc:chgData name="Price, Iris" userId="S::iris.price@ucsf.edu::1f13d2be-4eee-4a0a-9d71-b9cd218c40ce" providerId="AD" clId="Web-{79D721E0-4DE7-3237-7E2B-6FC5A26A3994}" dt="2023-06-15T22:24:44.846" v="45" actId="20577"/>
        <pc:sldMkLst>
          <pc:docMk/>
          <pc:sldMk cId="3000482563" sldId="300"/>
        </pc:sldMkLst>
        <pc:spChg chg="mod">
          <ac:chgData name="Price, Iris" userId="S::iris.price@ucsf.edu::1f13d2be-4eee-4a0a-9d71-b9cd218c40ce" providerId="AD" clId="Web-{79D721E0-4DE7-3237-7E2B-6FC5A26A3994}" dt="2023-06-15T22:22:44.062" v="6" actId="20577"/>
          <ac:spMkLst>
            <pc:docMk/>
            <pc:sldMk cId="3000482563" sldId="300"/>
            <ac:spMk id="4" creationId="{14A0DFAB-FDE9-0AA6-D126-7B0ECD522426}"/>
          </ac:spMkLst>
        </pc:spChg>
        <pc:spChg chg="mod">
          <ac:chgData name="Price, Iris" userId="S::iris.price@ucsf.edu::1f13d2be-4eee-4a0a-9d71-b9cd218c40ce" providerId="AD" clId="Web-{79D721E0-4DE7-3237-7E2B-6FC5A26A3994}" dt="2023-06-15T22:24:44.846" v="45" actId="20577"/>
          <ac:spMkLst>
            <pc:docMk/>
            <pc:sldMk cId="3000482563" sldId="300"/>
            <ac:spMk id="6" creationId="{FE8CAF18-2D25-696C-4E83-AA647DDF6D9B}"/>
          </ac:spMkLst>
        </pc:spChg>
      </pc:sldChg>
      <pc:sldChg chg="modSp mod modShow">
        <pc:chgData name="Price, Iris" userId="S::iris.price@ucsf.edu::1f13d2be-4eee-4a0a-9d71-b9cd218c40ce" providerId="AD" clId="Web-{79D721E0-4DE7-3237-7E2B-6FC5A26A3994}" dt="2023-06-15T22:26:00.754" v="73" actId="20577"/>
        <pc:sldMkLst>
          <pc:docMk/>
          <pc:sldMk cId="1264890264" sldId="301"/>
        </pc:sldMkLst>
        <pc:spChg chg="mod">
          <ac:chgData name="Price, Iris" userId="S::iris.price@ucsf.edu::1f13d2be-4eee-4a0a-9d71-b9cd218c40ce" providerId="AD" clId="Web-{79D721E0-4DE7-3237-7E2B-6FC5A26A3994}" dt="2023-06-15T22:24:56.175" v="48" actId="20577"/>
          <ac:spMkLst>
            <pc:docMk/>
            <pc:sldMk cId="1264890264" sldId="301"/>
            <ac:spMk id="4" creationId="{14A0DFAB-FDE9-0AA6-D126-7B0ECD522426}"/>
          </ac:spMkLst>
        </pc:spChg>
        <pc:spChg chg="mod">
          <ac:chgData name="Price, Iris" userId="S::iris.price@ucsf.edu::1f13d2be-4eee-4a0a-9d71-b9cd218c40ce" providerId="AD" clId="Web-{79D721E0-4DE7-3237-7E2B-6FC5A26A3994}" dt="2023-06-15T22:26:00.754" v="73" actId="20577"/>
          <ac:spMkLst>
            <pc:docMk/>
            <pc:sldMk cId="1264890264" sldId="301"/>
            <ac:spMk id="6" creationId="{FE8CAF18-2D25-696C-4E83-AA647DDF6D9B}"/>
          </ac:spMkLst>
        </pc:spChg>
      </pc:sldChg>
      <pc:sldChg chg="modSp mod modShow">
        <pc:chgData name="Price, Iris" userId="S::iris.price@ucsf.edu::1f13d2be-4eee-4a0a-9d71-b9cd218c40ce" providerId="AD" clId="Web-{79D721E0-4DE7-3237-7E2B-6FC5A26A3994}" dt="2023-06-15T22:32:42.154" v="114" actId="20577"/>
        <pc:sldMkLst>
          <pc:docMk/>
          <pc:sldMk cId="1596057426" sldId="302"/>
        </pc:sldMkLst>
        <pc:spChg chg="mod">
          <ac:chgData name="Price, Iris" userId="S::iris.price@ucsf.edu::1f13d2be-4eee-4a0a-9d71-b9cd218c40ce" providerId="AD" clId="Web-{79D721E0-4DE7-3237-7E2B-6FC5A26A3994}" dt="2023-06-15T22:29:32.790" v="82" actId="20577"/>
          <ac:spMkLst>
            <pc:docMk/>
            <pc:sldMk cId="1596057426" sldId="302"/>
            <ac:spMk id="4" creationId="{14A0DFAB-FDE9-0AA6-D126-7B0ECD522426}"/>
          </ac:spMkLst>
        </pc:spChg>
        <pc:spChg chg="mod">
          <ac:chgData name="Price, Iris" userId="S::iris.price@ucsf.edu::1f13d2be-4eee-4a0a-9d71-b9cd218c40ce" providerId="AD" clId="Web-{79D721E0-4DE7-3237-7E2B-6FC5A26A3994}" dt="2023-06-15T22:32:42.154" v="114" actId="20577"/>
          <ac:spMkLst>
            <pc:docMk/>
            <pc:sldMk cId="1596057426" sldId="302"/>
            <ac:spMk id="6" creationId="{FE8CAF18-2D25-696C-4E83-AA647DDF6D9B}"/>
          </ac:spMkLst>
        </pc:spChg>
      </pc:sldChg>
      <pc:sldChg chg="modSp new">
        <pc:chgData name="Price, Iris" userId="S::iris.price@ucsf.edu::1f13d2be-4eee-4a0a-9d71-b9cd218c40ce" providerId="AD" clId="Web-{79D721E0-4DE7-3237-7E2B-6FC5A26A3994}" dt="2023-06-15T22:33:04.592" v="125" actId="20577"/>
        <pc:sldMkLst>
          <pc:docMk/>
          <pc:sldMk cId="2680250048" sldId="303"/>
        </pc:sldMkLst>
        <pc:spChg chg="mod">
          <ac:chgData name="Price, Iris" userId="S::iris.price@ucsf.edu::1f13d2be-4eee-4a0a-9d71-b9cd218c40ce" providerId="AD" clId="Web-{79D721E0-4DE7-3237-7E2B-6FC5A26A3994}" dt="2023-06-15T22:33:04.592" v="125" actId="20577"/>
          <ac:spMkLst>
            <pc:docMk/>
            <pc:sldMk cId="2680250048" sldId="303"/>
            <ac:spMk id="4" creationId="{4FA8B832-14B9-DE50-65B6-A775BFE5578E}"/>
          </ac:spMkLst>
        </pc:spChg>
      </pc:sldChg>
      <pc:sldChg chg="modSp new">
        <pc:chgData name="Price, Iris" userId="S::iris.price@ucsf.edu::1f13d2be-4eee-4a0a-9d71-b9cd218c40ce" providerId="AD" clId="Web-{79D721E0-4DE7-3237-7E2B-6FC5A26A3994}" dt="2023-06-15T22:34:07.266" v="156" actId="20577"/>
        <pc:sldMkLst>
          <pc:docMk/>
          <pc:sldMk cId="591463178" sldId="304"/>
        </pc:sldMkLst>
        <pc:spChg chg="mod">
          <ac:chgData name="Price, Iris" userId="S::iris.price@ucsf.edu::1f13d2be-4eee-4a0a-9d71-b9cd218c40ce" providerId="AD" clId="Web-{79D721E0-4DE7-3237-7E2B-6FC5A26A3994}" dt="2023-06-15T22:34:07.266" v="156" actId="20577"/>
          <ac:spMkLst>
            <pc:docMk/>
            <pc:sldMk cId="591463178" sldId="304"/>
            <ac:spMk id="4" creationId="{7857D165-C3C2-3D3A-F766-05D38CAB7E23}"/>
          </ac:spMkLst>
        </pc:spChg>
      </pc:sldChg>
      <pc:sldChg chg="add replId">
        <pc:chgData name="Price, Iris" userId="S::iris.price@ucsf.edu::1f13d2be-4eee-4a0a-9d71-b9cd218c40ce" providerId="AD" clId="Web-{79D721E0-4DE7-3237-7E2B-6FC5A26A3994}" dt="2023-06-15T22:33:32.734" v="133"/>
        <pc:sldMkLst>
          <pc:docMk/>
          <pc:sldMk cId="3409873544" sldId="305"/>
        </pc:sldMkLst>
      </pc:sldChg>
      <pc:sldChg chg="new del">
        <pc:chgData name="Price, Iris" userId="S::iris.price@ucsf.edu::1f13d2be-4eee-4a0a-9d71-b9cd218c40ce" providerId="AD" clId="Web-{79D721E0-4DE7-3237-7E2B-6FC5A26A3994}" dt="2023-06-15T22:34:16.641" v="158"/>
        <pc:sldMkLst>
          <pc:docMk/>
          <pc:sldMk cId="2715957514" sldId="306"/>
        </pc:sldMkLst>
      </pc:sldChg>
      <pc:sldChg chg="modSp add replId">
        <pc:chgData name="Price, Iris" userId="S::iris.price@ucsf.edu::1f13d2be-4eee-4a0a-9d71-b9cd218c40ce" providerId="AD" clId="Web-{79D721E0-4DE7-3237-7E2B-6FC5A26A3994}" dt="2023-06-15T22:34:32.829" v="161" actId="20577"/>
        <pc:sldMkLst>
          <pc:docMk/>
          <pc:sldMk cId="3079783181" sldId="306"/>
        </pc:sldMkLst>
        <pc:spChg chg="mod">
          <ac:chgData name="Price, Iris" userId="S::iris.price@ucsf.edu::1f13d2be-4eee-4a0a-9d71-b9cd218c40ce" providerId="AD" clId="Web-{79D721E0-4DE7-3237-7E2B-6FC5A26A3994}" dt="2023-06-15T22:34:32.829" v="161" actId="20577"/>
          <ac:spMkLst>
            <pc:docMk/>
            <pc:sldMk cId="3079783181" sldId="306"/>
            <ac:spMk id="4" creationId="{7857D165-C3C2-3D3A-F766-05D38CAB7E23}"/>
          </ac:spMkLst>
        </pc:spChg>
      </pc:sldChg>
      <pc:sldChg chg="modSp new">
        <pc:chgData name="Price, Iris" userId="S::iris.price@ucsf.edu::1f13d2be-4eee-4a0a-9d71-b9cd218c40ce" providerId="AD" clId="Web-{79D721E0-4DE7-3237-7E2B-6FC5A26A3994}" dt="2023-06-15T22:35:25.846" v="175" actId="20577"/>
        <pc:sldMkLst>
          <pc:docMk/>
          <pc:sldMk cId="1264409021" sldId="307"/>
        </pc:sldMkLst>
        <pc:spChg chg="mod">
          <ac:chgData name="Price, Iris" userId="S::iris.price@ucsf.edu::1f13d2be-4eee-4a0a-9d71-b9cd218c40ce" providerId="AD" clId="Web-{79D721E0-4DE7-3237-7E2B-6FC5A26A3994}" dt="2023-06-15T22:35:25.846" v="175" actId="20577"/>
          <ac:spMkLst>
            <pc:docMk/>
            <pc:sldMk cId="1264409021" sldId="307"/>
            <ac:spMk id="4" creationId="{F1B40740-97FA-7641-39D0-FC61BC317BB2}"/>
          </ac:spMkLst>
        </pc:spChg>
      </pc:sldChg>
      <pc:sldChg chg="modSp new">
        <pc:chgData name="Price, Iris" userId="S::iris.price@ucsf.edu::1f13d2be-4eee-4a0a-9d71-b9cd218c40ce" providerId="AD" clId="Web-{79D721E0-4DE7-3237-7E2B-6FC5A26A3994}" dt="2023-06-15T22:35:48.299" v="179" actId="20577"/>
        <pc:sldMkLst>
          <pc:docMk/>
          <pc:sldMk cId="4274283247" sldId="308"/>
        </pc:sldMkLst>
        <pc:spChg chg="mod">
          <ac:chgData name="Price, Iris" userId="S::iris.price@ucsf.edu::1f13d2be-4eee-4a0a-9d71-b9cd218c40ce" providerId="AD" clId="Web-{79D721E0-4DE7-3237-7E2B-6FC5A26A3994}" dt="2023-06-15T22:35:48.299" v="179" actId="20577"/>
          <ac:spMkLst>
            <pc:docMk/>
            <pc:sldMk cId="4274283247" sldId="308"/>
            <ac:spMk id="4" creationId="{BF4AD29E-3452-9F83-157F-8914B1BDA40B}"/>
          </ac:spMkLst>
        </pc:spChg>
      </pc:sldChg>
      <pc:sldChg chg="modSp new">
        <pc:chgData name="Price, Iris" userId="S::iris.price@ucsf.edu::1f13d2be-4eee-4a0a-9d71-b9cd218c40ce" providerId="AD" clId="Web-{79D721E0-4DE7-3237-7E2B-6FC5A26A3994}" dt="2023-06-15T22:37:10.910" v="201" actId="20577"/>
        <pc:sldMkLst>
          <pc:docMk/>
          <pc:sldMk cId="1764871564" sldId="309"/>
        </pc:sldMkLst>
        <pc:spChg chg="mod">
          <ac:chgData name="Price, Iris" userId="S::iris.price@ucsf.edu::1f13d2be-4eee-4a0a-9d71-b9cd218c40ce" providerId="AD" clId="Web-{79D721E0-4DE7-3237-7E2B-6FC5A26A3994}" dt="2023-06-15T22:36:14.565" v="185" actId="20577"/>
          <ac:spMkLst>
            <pc:docMk/>
            <pc:sldMk cId="1764871564" sldId="309"/>
            <ac:spMk id="4" creationId="{88B966A6-AE98-5B17-4A3A-CDC69DAEFD04}"/>
          </ac:spMkLst>
        </pc:spChg>
        <pc:spChg chg="mod">
          <ac:chgData name="Price, Iris" userId="S::iris.price@ucsf.edu::1f13d2be-4eee-4a0a-9d71-b9cd218c40ce" providerId="AD" clId="Web-{79D721E0-4DE7-3237-7E2B-6FC5A26A3994}" dt="2023-06-15T22:37:10.910" v="201" actId="20577"/>
          <ac:spMkLst>
            <pc:docMk/>
            <pc:sldMk cId="1764871564" sldId="309"/>
            <ac:spMk id="6" creationId="{A5C23AAE-EAA2-542F-B7FA-3CED9DD13E12}"/>
          </ac:spMkLst>
        </pc:spChg>
      </pc:sldChg>
      <pc:sldChg chg="modSp new">
        <pc:chgData name="Price, Iris" userId="S::iris.price@ucsf.edu::1f13d2be-4eee-4a0a-9d71-b9cd218c40ce" providerId="AD" clId="Web-{79D721E0-4DE7-3237-7E2B-6FC5A26A3994}" dt="2023-06-15T22:38:14.974" v="218" actId="20577"/>
        <pc:sldMkLst>
          <pc:docMk/>
          <pc:sldMk cId="3686277540" sldId="310"/>
        </pc:sldMkLst>
        <pc:spChg chg="mod">
          <ac:chgData name="Price, Iris" userId="S::iris.price@ucsf.edu::1f13d2be-4eee-4a0a-9d71-b9cd218c40ce" providerId="AD" clId="Web-{79D721E0-4DE7-3237-7E2B-6FC5A26A3994}" dt="2023-06-15T22:37:31.536" v="208" actId="20577"/>
          <ac:spMkLst>
            <pc:docMk/>
            <pc:sldMk cId="3686277540" sldId="310"/>
            <ac:spMk id="4" creationId="{B5A991B6-7D7D-2A04-D072-D13C17DDC42C}"/>
          </ac:spMkLst>
        </pc:spChg>
        <pc:spChg chg="mod">
          <ac:chgData name="Price, Iris" userId="S::iris.price@ucsf.edu::1f13d2be-4eee-4a0a-9d71-b9cd218c40ce" providerId="AD" clId="Web-{79D721E0-4DE7-3237-7E2B-6FC5A26A3994}" dt="2023-06-15T22:38:14.974" v="218" actId="20577"/>
          <ac:spMkLst>
            <pc:docMk/>
            <pc:sldMk cId="3686277540" sldId="310"/>
            <ac:spMk id="6" creationId="{F436A285-78F5-821D-C753-151AB0BA94C9}"/>
          </ac:spMkLst>
        </pc:spChg>
      </pc:sldChg>
      <pc:sldChg chg="modSp new">
        <pc:chgData name="Price, Iris" userId="S::iris.price@ucsf.edu::1f13d2be-4eee-4a0a-9d71-b9cd218c40ce" providerId="AD" clId="Web-{79D721E0-4DE7-3237-7E2B-6FC5A26A3994}" dt="2023-06-15T22:39:20.101" v="228" actId="20577"/>
        <pc:sldMkLst>
          <pc:docMk/>
          <pc:sldMk cId="2289995258" sldId="311"/>
        </pc:sldMkLst>
        <pc:spChg chg="mod">
          <ac:chgData name="Price, Iris" userId="S::iris.price@ucsf.edu::1f13d2be-4eee-4a0a-9d71-b9cd218c40ce" providerId="AD" clId="Web-{79D721E0-4DE7-3237-7E2B-6FC5A26A3994}" dt="2023-06-15T22:39:00.960" v="221" actId="20577"/>
          <ac:spMkLst>
            <pc:docMk/>
            <pc:sldMk cId="2289995258" sldId="311"/>
            <ac:spMk id="4" creationId="{CD104B73-019F-6DFB-B921-E0E5AE1E3C47}"/>
          </ac:spMkLst>
        </pc:spChg>
        <pc:spChg chg="mod">
          <ac:chgData name="Price, Iris" userId="S::iris.price@ucsf.edu::1f13d2be-4eee-4a0a-9d71-b9cd218c40ce" providerId="AD" clId="Web-{79D721E0-4DE7-3237-7E2B-6FC5A26A3994}" dt="2023-06-15T22:39:20.101" v="228" actId="20577"/>
          <ac:spMkLst>
            <pc:docMk/>
            <pc:sldMk cId="2289995258" sldId="311"/>
            <ac:spMk id="6" creationId="{7CD995E9-DC74-188F-8065-742FB97372BB}"/>
          </ac:spMkLst>
        </pc:spChg>
      </pc:sldChg>
    </pc:docChg>
  </pc:docChgLst>
  <pc:docChgLst>
    <pc:chgData name="Fallas, Shelby" userId="72aebfff-9fc0-4fdb-ae3e-54ce9883e594" providerId="ADAL" clId="{2DB3C630-E358-4640-8BD3-06A45EC41907}"/>
    <pc:docChg chg="custSel addSld delSld modSld sldOrd">
      <pc:chgData name="Fallas, Shelby" userId="72aebfff-9fc0-4fdb-ae3e-54ce9883e594" providerId="ADAL" clId="{2DB3C630-E358-4640-8BD3-06A45EC41907}" dt="2023-05-10T18:17:09.638" v="2651" actId="207"/>
      <pc:docMkLst>
        <pc:docMk/>
      </pc:docMkLst>
      <pc:sldChg chg="modSp mod">
        <pc:chgData name="Fallas, Shelby" userId="72aebfff-9fc0-4fdb-ae3e-54ce9883e594" providerId="ADAL" clId="{2DB3C630-E358-4640-8BD3-06A45EC41907}" dt="2023-05-09T22:01:18.284" v="2634" actId="14100"/>
        <pc:sldMkLst>
          <pc:docMk/>
          <pc:sldMk cId="2079443621" sldId="262"/>
        </pc:sldMkLst>
        <pc:spChg chg="mod">
          <ac:chgData name="Fallas, Shelby" userId="72aebfff-9fc0-4fdb-ae3e-54ce9883e594" providerId="ADAL" clId="{2DB3C630-E358-4640-8BD3-06A45EC41907}" dt="2023-05-09T22:01:18.284" v="2634" actId="14100"/>
          <ac:spMkLst>
            <pc:docMk/>
            <pc:sldMk cId="2079443621" sldId="262"/>
            <ac:spMk id="4" creationId="{B3BFAF8C-0D71-67F7-717C-DC762B644E27}"/>
          </ac:spMkLst>
        </pc:spChg>
      </pc:sldChg>
      <pc:sldChg chg="modSp mod ord chgLayout">
        <pc:chgData name="Fallas, Shelby" userId="72aebfff-9fc0-4fdb-ae3e-54ce9883e594" providerId="ADAL" clId="{2DB3C630-E358-4640-8BD3-06A45EC41907}" dt="2023-05-05T15:38:01.580" v="13" actId="255"/>
        <pc:sldMkLst>
          <pc:docMk/>
          <pc:sldMk cId="2426128634" sldId="278"/>
        </pc:sldMkLst>
        <pc:spChg chg="mod ord">
          <ac:chgData name="Fallas, Shelby" userId="72aebfff-9fc0-4fdb-ae3e-54ce9883e594" providerId="ADAL" clId="{2DB3C630-E358-4640-8BD3-06A45EC41907}" dt="2023-05-05T15:38:01.580" v="13" actId="255"/>
          <ac:spMkLst>
            <pc:docMk/>
            <pc:sldMk cId="2426128634" sldId="278"/>
            <ac:spMk id="2" creationId="{00000000-0000-0000-0000-000000000000}"/>
          </ac:spMkLst>
        </pc:spChg>
        <pc:spChg chg="mod ord">
          <ac:chgData name="Fallas, Shelby" userId="72aebfff-9fc0-4fdb-ae3e-54ce9883e594" providerId="ADAL" clId="{2DB3C630-E358-4640-8BD3-06A45EC41907}" dt="2023-05-05T15:37:37.492" v="8" actId="700"/>
          <ac:spMkLst>
            <pc:docMk/>
            <pc:sldMk cId="2426128634" sldId="278"/>
            <ac:spMk id="3" creationId="{5AC03983-916D-054C-8DCE-B1EB0372301E}"/>
          </ac:spMkLst>
        </pc:spChg>
        <pc:spChg chg="mod ord">
          <ac:chgData name="Fallas, Shelby" userId="72aebfff-9fc0-4fdb-ae3e-54ce9883e594" providerId="ADAL" clId="{2DB3C630-E358-4640-8BD3-06A45EC41907}" dt="2023-05-05T15:37:37.522" v="9" actId="27636"/>
          <ac:spMkLst>
            <pc:docMk/>
            <pc:sldMk cId="2426128634" sldId="278"/>
            <ac:spMk id="4" creationId="{43E35FB4-921B-CC47-914C-727C4B445E55}"/>
          </ac:spMkLst>
        </pc:spChg>
        <pc:spChg chg="mod ord">
          <ac:chgData name="Fallas, Shelby" userId="72aebfff-9fc0-4fdb-ae3e-54ce9883e594" providerId="ADAL" clId="{2DB3C630-E358-4640-8BD3-06A45EC41907}" dt="2023-05-05T15:37:37.492" v="8" actId="700"/>
          <ac:spMkLst>
            <pc:docMk/>
            <pc:sldMk cId="2426128634" sldId="278"/>
            <ac:spMk id="6" creationId="{7F99D12E-0AC0-F245-B0A1-E241A00DEEA1}"/>
          </ac:spMkLst>
        </pc:spChg>
      </pc:sldChg>
      <pc:sldChg chg="modSp mod chgLayout">
        <pc:chgData name="Fallas, Shelby" userId="72aebfff-9fc0-4fdb-ae3e-54ce9883e594" providerId="ADAL" clId="{2DB3C630-E358-4640-8BD3-06A45EC41907}" dt="2023-05-05T15:40:32.048" v="20" actId="700"/>
        <pc:sldMkLst>
          <pc:docMk/>
          <pc:sldMk cId="1311691392" sldId="279"/>
        </pc:sldMkLst>
        <pc:spChg chg="mod ord">
          <ac:chgData name="Fallas, Shelby" userId="72aebfff-9fc0-4fdb-ae3e-54ce9883e594" providerId="ADAL" clId="{2DB3C630-E358-4640-8BD3-06A45EC41907}" dt="2023-05-05T15:40:32.048" v="20" actId="700"/>
          <ac:spMkLst>
            <pc:docMk/>
            <pc:sldMk cId="1311691392" sldId="279"/>
            <ac:spMk id="2" creationId="{B707386E-94C7-3841-9ECA-F174E41AAD0C}"/>
          </ac:spMkLst>
        </pc:spChg>
        <pc:spChg chg="mod ord">
          <ac:chgData name="Fallas, Shelby" userId="72aebfff-9fc0-4fdb-ae3e-54ce9883e594" providerId="ADAL" clId="{2DB3C630-E358-4640-8BD3-06A45EC41907}" dt="2023-05-05T15:40:32.048" v="20" actId="700"/>
          <ac:spMkLst>
            <pc:docMk/>
            <pc:sldMk cId="1311691392" sldId="279"/>
            <ac:spMk id="3" creationId="{B1DB9B26-ECBD-554D-A5E2-2B2831C75823}"/>
          </ac:spMkLst>
        </pc:spChg>
        <pc:spChg chg="mod ord">
          <ac:chgData name="Fallas, Shelby" userId="72aebfff-9fc0-4fdb-ae3e-54ce9883e594" providerId="ADAL" clId="{2DB3C630-E358-4640-8BD3-06A45EC41907}" dt="2023-05-05T15:40:32.048" v="20" actId="700"/>
          <ac:spMkLst>
            <pc:docMk/>
            <pc:sldMk cId="1311691392" sldId="279"/>
            <ac:spMk id="4" creationId="{BA56274C-92DE-F04F-BEF2-DA4C8D495941}"/>
          </ac:spMkLst>
        </pc:spChg>
        <pc:spChg chg="mod ord">
          <ac:chgData name="Fallas, Shelby" userId="72aebfff-9fc0-4fdb-ae3e-54ce9883e594" providerId="ADAL" clId="{2DB3C630-E358-4640-8BD3-06A45EC41907}" dt="2023-05-05T15:40:32.048" v="20" actId="700"/>
          <ac:spMkLst>
            <pc:docMk/>
            <pc:sldMk cId="1311691392" sldId="279"/>
            <ac:spMk id="5" creationId="{BAFD650F-3A78-A74D-9165-5D7266519526}"/>
          </ac:spMkLst>
        </pc:spChg>
        <pc:spChg chg="mod ord">
          <ac:chgData name="Fallas, Shelby" userId="72aebfff-9fc0-4fdb-ae3e-54ce9883e594" providerId="ADAL" clId="{2DB3C630-E358-4640-8BD3-06A45EC41907}" dt="2023-05-05T15:40:32.048" v="20" actId="700"/>
          <ac:spMkLst>
            <pc:docMk/>
            <pc:sldMk cId="1311691392" sldId="279"/>
            <ac:spMk id="6" creationId="{0981CC1B-8826-BD46-8F20-BB44415873C1}"/>
          </ac:spMkLst>
        </pc:spChg>
      </pc:sldChg>
      <pc:sldChg chg="addSp delSp modSp mod chgLayout">
        <pc:chgData name="Fallas, Shelby" userId="72aebfff-9fc0-4fdb-ae3e-54ce9883e594" providerId="ADAL" clId="{2DB3C630-E358-4640-8BD3-06A45EC41907}" dt="2023-05-05T15:40:49.740" v="22" actId="478"/>
        <pc:sldMkLst>
          <pc:docMk/>
          <pc:sldMk cId="2358876093" sldId="282"/>
        </pc:sldMkLst>
        <pc:spChg chg="mod ord">
          <ac:chgData name="Fallas, Shelby" userId="72aebfff-9fc0-4fdb-ae3e-54ce9883e594" providerId="ADAL" clId="{2DB3C630-E358-4640-8BD3-06A45EC41907}" dt="2023-05-05T15:40:39.251" v="21" actId="700"/>
          <ac:spMkLst>
            <pc:docMk/>
            <pc:sldMk cId="2358876093" sldId="282"/>
            <ac:spMk id="2" creationId="{392F6BE7-2E87-9685-066B-64176032CC6D}"/>
          </ac:spMkLst>
        </pc:spChg>
        <pc:spChg chg="mod ord">
          <ac:chgData name="Fallas, Shelby" userId="72aebfff-9fc0-4fdb-ae3e-54ce9883e594" providerId="ADAL" clId="{2DB3C630-E358-4640-8BD3-06A45EC41907}" dt="2023-05-05T15:40:39.251" v="21" actId="700"/>
          <ac:spMkLst>
            <pc:docMk/>
            <pc:sldMk cId="2358876093" sldId="282"/>
            <ac:spMk id="3" creationId="{07C825A5-8A55-8648-EA10-89C85204EF3F}"/>
          </ac:spMkLst>
        </pc:spChg>
        <pc:spChg chg="mod ord">
          <ac:chgData name="Fallas, Shelby" userId="72aebfff-9fc0-4fdb-ae3e-54ce9883e594" providerId="ADAL" clId="{2DB3C630-E358-4640-8BD3-06A45EC41907}" dt="2023-05-05T15:40:39.251" v="21" actId="700"/>
          <ac:spMkLst>
            <pc:docMk/>
            <pc:sldMk cId="2358876093" sldId="282"/>
            <ac:spMk id="4" creationId="{BAF7730D-0D4E-5454-3100-1F53E53D4DAE}"/>
          </ac:spMkLst>
        </pc:spChg>
        <pc:spChg chg="add del mod ord">
          <ac:chgData name="Fallas, Shelby" userId="72aebfff-9fc0-4fdb-ae3e-54ce9883e594" providerId="ADAL" clId="{2DB3C630-E358-4640-8BD3-06A45EC41907}" dt="2023-05-05T15:40:39.251" v="21" actId="700"/>
          <ac:spMkLst>
            <pc:docMk/>
            <pc:sldMk cId="2358876093" sldId="282"/>
            <ac:spMk id="5" creationId="{7FBC68E0-143D-412F-8AD1-845F42D8A268}"/>
          </ac:spMkLst>
        </pc:spChg>
        <pc:spChg chg="add del mod ord">
          <ac:chgData name="Fallas, Shelby" userId="72aebfff-9fc0-4fdb-ae3e-54ce9883e594" providerId="ADAL" clId="{2DB3C630-E358-4640-8BD3-06A45EC41907}" dt="2023-05-05T15:40:49.740" v="22" actId="478"/>
          <ac:spMkLst>
            <pc:docMk/>
            <pc:sldMk cId="2358876093" sldId="282"/>
            <ac:spMk id="6" creationId="{D91A9A29-6203-3CE7-1087-6E9F712D0031}"/>
          </ac:spMkLst>
        </pc:spChg>
        <pc:spChg chg="mod ord">
          <ac:chgData name="Fallas, Shelby" userId="72aebfff-9fc0-4fdb-ae3e-54ce9883e594" providerId="ADAL" clId="{2DB3C630-E358-4640-8BD3-06A45EC41907}" dt="2023-05-05T15:40:39.251" v="21" actId="700"/>
          <ac:spMkLst>
            <pc:docMk/>
            <pc:sldMk cId="2358876093" sldId="282"/>
            <ac:spMk id="7" creationId="{C239AE88-C240-FCE5-AEA1-B1A0812BABCC}"/>
          </ac:spMkLst>
        </pc:spChg>
      </pc:sldChg>
      <pc:sldChg chg="addSp delSp modSp mod ord chgLayout">
        <pc:chgData name="Fallas, Shelby" userId="72aebfff-9fc0-4fdb-ae3e-54ce9883e594" providerId="ADAL" clId="{2DB3C630-E358-4640-8BD3-06A45EC41907}" dt="2023-05-05T15:39:54.249" v="18" actId="1076"/>
        <pc:sldMkLst>
          <pc:docMk/>
          <pc:sldMk cId="2565921334" sldId="285"/>
        </pc:sldMkLst>
        <pc:spChg chg="mod ord">
          <ac:chgData name="Fallas, Shelby" userId="72aebfff-9fc0-4fdb-ae3e-54ce9883e594" providerId="ADAL" clId="{2DB3C630-E358-4640-8BD3-06A45EC41907}" dt="2023-05-05T15:39:38.232" v="15" actId="700"/>
          <ac:spMkLst>
            <pc:docMk/>
            <pc:sldMk cId="2565921334" sldId="285"/>
            <ac:spMk id="2" creationId="{E55431F1-126F-38B9-DD4C-D35C27B79E8C}"/>
          </ac:spMkLst>
        </pc:spChg>
        <pc:spChg chg="mod ord">
          <ac:chgData name="Fallas, Shelby" userId="72aebfff-9fc0-4fdb-ae3e-54ce9883e594" providerId="ADAL" clId="{2DB3C630-E358-4640-8BD3-06A45EC41907}" dt="2023-05-05T15:39:38.232" v="15" actId="700"/>
          <ac:spMkLst>
            <pc:docMk/>
            <pc:sldMk cId="2565921334" sldId="285"/>
            <ac:spMk id="3" creationId="{45D73F62-D8B4-60C7-A5F3-E882497FB6FC}"/>
          </ac:spMkLst>
        </pc:spChg>
        <pc:spChg chg="mod ord">
          <ac:chgData name="Fallas, Shelby" userId="72aebfff-9fc0-4fdb-ae3e-54ce9883e594" providerId="ADAL" clId="{2DB3C630-E358-4640-8BD3-06A45EC41907}" dt="2023-05-05T15:39:38.232" v="15" actId="700"/>
          <ac:spMkLst>
            <pc:docMk/>
            <pc:sldMk cId="2565921334" sldId="285"/>
            <ac:spMk id="4" creationId="{E89D1121-B89C-8CB8-97F2-E96986FE66D7}"/>
          </ac:spMkLst>
        </pc:spChg>
        <pc:spChg chg="add del mod ord">
          <ac:chgData name="Fallas, Shelby" userId="72aebfff-9fc0-4fdb-ae3e-54ce9883e594" providerId="ADAL" clId="{2DB3C630-E358-4640-8BD3-06A45EC41907}" dt="2023-05-05T15:39:47.318" v="16" actId="478"/>
          <ac:spMkLst>
            <pc:docMk/>
            <pc:sldMk cId="2565921334" sldId="285"/>
            <ac:spMk id="5" creationId="{5DD384E3-5567-CA10-C133-98A0D2D8F4D4}"/>
          </ac:spMkLst>
        </pc:spChg>
        <pc:spChg chg="mod ord">
          <ac:chgData name="Fallas, Shelby" userId="72aebfff-9fc0-4fdb-ae3e-54ce9883e594" providerId="ADAL" clId="{2DB3C630-E358-4640-8BD3-06A45EC41907}" dt="2023-05-05T15:39:54.249" v="18" actId="1076"/>
          <ac:spMkLst>
            <pc:docMk/>
            <pc:sldMk cId="2565921334" sldId="285"/>
            <ac:spMk id="6" creationId="{492EA198-0A0A-A4E5-8FE1-61B32BAF1283}"/>
          </ac:spMkLst>
        </pc:spChg>
      </pc:sldChg>
      <pc:sldChg chg="modSp mod ord chgLayout">
        <pc:chgData name="Fallas, Shelby" userId="72aebfff-9fc0-4fdb-ae3e-54ce9883e594" providerId="ADAL" clId="{2DB3C630-E358-4640-8BD3-06A45EC41907}" dt="2023-05-05T15:40:26.967" v="19" actId="700"/>
        <pc:sldMkLst>
          <pc:docMk/>
          <pc:sldMk cId="1831897538" sldId="287"/>
        </pc:sldMkLst>
        <pc:spChg chg="mod ord">
          <ac:chgData name="Fallas, Shelby" userId="72aebfff-9fc0-4fdb-ae3e-54ce9883e594" providerId="ADAL" clId="{2DB3C630-E358-4640-8BD3-06A45EC41907}" dt="2023-05-05T15:40:26.967" v="19" actId="700"/>
          <ac:spMkLst>
            <pc:docMk/>
            <pc:sldMk cId="1831897538" sldId="287"/>
            <ac:spMk id="2" creationId="{4347C589-FCE2-2A6D-0344-9FC3C955341B}"/>
          </ac:spMkLst>
        </pc:spChg>
        <pc:spChg chg="mod ord">
          <ac:chgData name="Fallas, Shelby" userId="72aebfff-9fc0-4fdb-ae3e-54ce9883e594" providerId="ADAL" clId="{2DB3C630-E358-4640-8BD3-06A45EC41907}" dt="2023-05-05T15:40:26.967" v="19" actId="700"/>
          <ac:spMkLst>
            <pc:docMk/>
            <pc:sldMk cId="1831897538" sldId="287"/>
            <ac:spMk id="3" creationId="{C8A4EA7C-5079-775A-00D4-01E466464F4E}"/>
          </ac:spMkLst>
        </pc:spChg>
        <pc:spChg chg="mod ord">
          <ac:chgData name="Fallas, Shelby" userId="72aebfff-9fc0-4fdb-ae3e-54ce9883e594" providerId="ADAL" clId="{2DB3C630-E358-4640-8BD3-06A45EC41907}" dt="2023-05-05T15:40:26.967" v="19" actId="700"/>
          <ac:spMkLst>
            <pc:docMk/>
            <pc:sldMk cId="1831897538" sldId="287"/>
            <ac:spMk id="4" creationId="{DE5BAD78-020F-C0B8-288F-1559B7039077}"/>
          </ac:spMkLst>
        </pc:spChg>
        <pc:spChg chg="mod ord">
          <ac:chgData name="Fallas, Shelby" userId="72aebfff-9fc0-4fdb-ae3e-54ce9883e594" providerId="ADAL" clId="{2DB3C630-E358-4640-8BD3-06A45EC41907}" dt="2023-05-05T15:40:26.967" v="19" actId="700"/>
          <ac:spMkLst>
            <pc:docMk/>
            <pc:sldMk cId="1831897538" sldId="287"/>
            <ac:spMk id="5" creationId="{151C59C6-1328-33FA-51E2-DB61E9F17F42}"/>
          </ac:spMkLst>
        </pc:spChg>
        <pc:spChg chg="mod ord">
          <ac:chgData name="Fallas, Shelby" userId="72aebfff-9fc0-4fdb-ae3e-54ce9883e594" providerId="ADAL" clId="{2DB3C630-E358-4640-8BD3-06A45EC41907}" dt="2023-05-05T15:40:26.967" v="19" actId="700"/>
          <ac:spMkLst>
            <pc:docMk/>
            <pc:sldMk cId="1831897538" sldId="287"/>
            <ac:spMk id="6" creationId="{291B38C0-2E73-A789-A5C0-53140331640D}"/>
          </ac:spMkLst>
        </pc:spChg>
      </pc:sldChg>
      <pc:sldChg chg="modSp mod ord">
        <pc:chgData name="Fallas, Shelby" userId="72aebfff-9fc0-4fdb-ae3e-54ce9883e594" providerId="ADAL" clId="{2DB3C630-E358-4640-8BD3-06A45EC41907}" dt="2023-05-09T22:01:48.475" v="2636"/>
        <pc:sldMkLst>
          <pc:docMk/>
          <pc:sldMk cId="3908625868" sldId="288"/>
        </pc:sldMkLst>
        <pc:spChg chg="mod">
          <ac:chgData name="Fallas, Shelby" userId="72aebfff-9fc0-4fdb-ae3e-54ce9883e594" providerId="ADAL" clId="{2DB3C630-E358-4640-8BD3-06A45EC41907}" dt="2023-05-09T17:34:41.008" v="2633" actId="20577"/>
          <ac:spMkLst>
            <pc:docMk/>
            <pc:sldMk cId="3908625868" sldId="288"/>
            <ac:spMk id="6" creationId="{A9E82A42-DEA7-63EE-82CF-AE253DA9B9FA}"/>
          </ac:spMkLst>
        </pc:spChg>
      </pc:sldChg>
      <pc:sldChg chg="addSp delSp modSp mod">
        <pc:chgData name="Fallas, Shelby" userId="72aebfff-9fc0-4fdb-ae3e-54ce9883e594" providerId="ADAL" clId="{2DB3C630-E358-4640-8BD3-06A45EC41907}" dt="2023-05-05T15:45:27.775" v="37" actId="20577"/>
        <pc:sldMkLst>
          <pc:docMk/>
          <pc:sldMk cId="3992924018" sldId="290"/>
        </pc:sldMkLst>
        <pc:spChg chg="mod">
          <ac:chgData name="Fallas, Shelby" userId="72aebfff-9fc0-4fdb-ae3e-54ce9883e594" providerId="ADAL" clId="{2DB3C630-E358-4640-8BD3-06A45EC41907}" dt="2023-05-05T15:45:27.775" v="37" actId="20577"/>
          <ac:spMkLst>
            <pc:docMk/>
            <pc:sldMk cId="3992924018" sldId="290"/>
            <ac:spMk id="10" creationId="{2D69A63D-E18C-6009-2A5B-A51FBCEF9959}"/>
          </ac:spMkLst>
        </pc:spChg>
        <pc:picChg chg="add mod">
          <ac:chgData name="Fallas, Shelby" userId="72aebfff-9fc0-4fdb-ae3e-54ce9883e594" providerId="ADAL" clId="{2DB3C630-E358-4640-8BD3-06A45EC41907}" dt="2023-05-05T15:43:34.556" v="28" actId="1076"/>
          <ac:picMkLst>
            <pc:docMk/>
            <pc:sldMk cId="3992924018" sldId="290"/>
            <ac:picMk id="6" creationId="{5E71FA34-9C6B-BBD5-B7D1-B570FFFB09A2}"/>
          </ac:picMkLst>
        </pc:picChg>
        <pc:picChg chg="del">
          <ac:chgData name="Fallas, Shelby" userId="72aebfff-9fc0-4fdb-ae3e-54ce9883e594" providerId="ADAL" clId="{2DB3C630-E358-4640-8BD3-06A45EC41907}" dt="2023-05-05T15:43:15.576" v="23" actId="478"/>
          <ac:picMkLst>
            <pc:docMk/>
            <pc:sldMk cId="3992924018" sldId="290"/>
            <ac:picMk id="9" creationId="{2DB3DF78-F551-D572-BC64-E7BD6E89C28A}"/>
          </ac:picMkLst>
        </pc:picChg>
      </pc:sldChg>
      <pc:sldChg chg="delSp modSp new mod">
        <pc:chgData name="Fallas, Shelby" userId="72aebfff-9fc0-4fdb-ae3e-54ce9883e594" providerId="ADAL" clId="{2DB3C630-E358-4640-8BD3-06A45EC41907}" dt="2023-05-05T17:41:06.709" v="566" actId="20577"/>
        <pc:sldMkLst>
          <pc:docMk/>
          <pc:sldMk cId="1795508692" sldId="291"/>
        </pc:sldMkLst>
        <pc:spChg chg="mod">
          <ac:chgData name="Fallas, Shelby" userId="72aebfff-9fc0-4fdb-ae3e-54ce9883e594" providerId="ADAL" clId="{2DB3C630-E358-4640-8BD3-06A45EC41907}" dt="2023-05-05T16:19:18.566" v="68" actId="20577"/>
          <ac:spMkLst>
            <pc:docMk/>
            <pc:sldMk cId="1795508692" sldId="291"/>
            <ac:spMk id="4" creationId="{302BB561-B264-BBE6-095F-E3DA1CF90C47}"/>
          </ac:spMkLst>
        </pc:spChg>
        <pc:spChg chg="del">
          <ac:chgData name="Fallas, Shelby" userId="72aebfff-9fc0-4fdb-ae3e-54ce9883e594" providerId="ADAL" clId="{2DB3C630-E358-4640-8BD3-06A45EC41907}" dt="2023-05-05T16:19:21.746" v="69" actId="478"/>
          <ac:spMkLst>
            <pc:docMk/>
            <pc:sldMk cId="1795508692" sldId="291"/>
            <ac:spMk id="5" creationId="{73158304-09A9-E450-4C9D-7C865A472129}"/>
          </ac:spMkLst>
        </pc:spChg>
        <pc:spChg chg="mod">
          <ac:chgData name="Fallas, Shelby" userId="72aebfff-9fc0-4fdb-ae3e-54ce9883e594" providerId="ADAL" clId="{2DB3C630-E358-4640-8BD3-06A45EC41907}" dt="2023-05-05T17:41:06.709" v="566" actId="20577"/>
          <ac:spMkLst>
            <pc:docMk/>
            <pc:sldMk cId="1795508692" sldId="291"/>
            <ac:spMk id="6" creationId="{D3C857B3-9A42-010E-18F4-E8838917B388}"/>
          </ac:spMkLst>
        </pc:spChg>
      </pc:sldChg>
      <pc:sldChg chg="del">
        <pc:chgData name="Fallas, Shelby" userId="72aebfff-9fc0-4fdb-ae3e-54ce9883e594" providerId="ADAL" clId="{2DB3C630-E358-4640-8BD3-06A45EC41907}" dt="2023-05-05T15:43:51.168" v="29" actId="47"/>
        <pc:sldMkLst>
          <pc:docMk/>
          <pc:sldMk cId="1855201619" sldId="291"/>
        </pc:sldMkLst>
      </pc:sldChg>
      <pc:sldChg chg="new del">
        <pc:chgData name="Fallas, Shelby" userId="72aebfff-9fc0-4fdb-ae3e-54ce9883e594" providerId="ADAL" clId="{2DB3C630-E358-4640-8BD3-06A45EC41907}" dt="2023-05-05T15:58:28.369" v="39" actId="2696"/>
        <pc:sldMkLst>
          <pc:docMk/>
          <pc:sldMk cId="3022637355" sldId="291"/>
        </pc:sldMkLst>
      </pc:sldChg>
      <pc:sldChg chg="delSp modSp new mod">
        <pc:chgData name="Fallas, Shelby" userId="72aebfff-9fc0-4fdb-ae3e-54ce9883e594" providerId="ADAL" clId="{2DB3C630-E358-4640-8BD3-06A45EC41907}" dt="2023-05-09T17:26:15.913" v="2036" actId="20577"/>
        <pc:sldMkLst>
          <pc:docMk/>
          <pc:sldMk cId="3064799944" sldId="292"/>
        </pc:sldMkLst>
        <pc:spChg chg="mod">
          <ac:chgData name="Fallas, Shelby" userId="72aebfff-9fc0-4fdb-ae3e-54ce9883e594" providerId="ADAL" clId="{2DB3C630-E358-4640-8BD3-06A45EC41907}" dt="2023-05-09T17:26:15.913" v="2036" actId="20577"/>
          <ac:spMkLst>
            <pc:docMk/>
            <pc:sldMk cId="3064799944" sldId="292"/>
            <ac:spMk id="4" creationId="{616E9660-7783-17B2-3F38-6EDCEE8262F1}"/>
          </ac:spMkLst>
        </pc:spChg>
        <pc:spChg chg="del">
          <ac:chgData name="Fallas, Shelby" userId="72aebfff-9fc0-4fdb-ae3e-54ce9883e594" providerId="ADAL" clId="{2DB3C630-E358-4640-8BD3-06A45EC41907}" dt="2023-05-05T18:13:47.134" v="636" actId="478"/>
          <ac:spMkLst>
            <pc:docMk/>
            <pc:sldMk cId="3064799944" sldId="292"/>
            <ac:spMk id="5" creationId="{275413AF-103D-B348-F4C0-F0B69BDDAD49}"/>
          </ac:spMkLst>
        </pc:spChg>
        <pc:spChg chg="mod">
          <ac:chgData name="Fallas, Shelby" userId="72aebfff-9fc0-4fdb-ae3e-54ce9883e594" providerId="ADAL" clId="{2DB3C630-E358-4640-8BD3-06A45EC41907}" dt="2023-05-09T17:26:08.471" v="2022" actId="1076"/>
          <ac:spMkLst>
            <pc:docMk/>
            <pc:sldMk cId="3064799944" sldId="292"/>
            <ac:spMk id="6" creationId="{A25759C5-9612-602C-9E59-1E4D0054F430}"/>
          </ac:spMkLst>
        </pc:spChg>
      </pc:sldChg>
      <pc:sldChg chg="delSp modSp new mod">
        <pc:chgData name="Fallas, Shelby" userId="72aebfff-9fc0-4fdb-ae3e-54ce9883e594" providerId="ADAL" clId="{2DB3C630-E358-4640-8BD3-06A45EC41907}" dt="2023-05-09T17:26:04.886" v="2021" actId="1076"/>
        <pc:sldMkLst>
          <pc:docMk/>
          <pc:sldMk cId="591919869" sldId="293"/>
        </pc:sldMkLst>
        <pc:spChg chg="mod">
          <ac:chgData name="Fallas, Shelby" userId="72aebfff-9fc0-4fdb-ae3e-54ce9883e594" providerId="ADAL" clId="{2DB3C630-E358-4640-8BD3-06A45EC41907}" dt="2023-05-09T16:53:16.153" v="1292" actId="20577"/>
          <ac:spMkLst>
            <pc:docMk/>
            <pc:sldMk cId="591919869" sldId="293"/>
            <ac:spMk id="4" creationId="{48242E3B-4013-2E33-9297-F316D599E3D9}"/>
          </ac:spMkLst>
        </pc:spChg>
        <pc:spChg chg="del">
          <ac:chgData name="Fallas, Shelby" userId="72aebfff-9fc0-4fdb-ae3e-54ce9883e594" providerId="ADAL" clId="{2DB3C630-E358-4640-8BD3-06A45EC41907}" dt="2023-05-09T17:26:01.320" v="2020" actId="478"/>
          <ac:spMkLst>
            <pc:docMk/>
            <pc:sldMk cId="591919869" sldId="293"/>
            <ac:spMk id="5" creationId="{9F400E00-A4E3-51F3-EE6A-577B8E8BBD35}"/>
          </ac:spMkLst>
        </pc:spChg>
        <pc:spChg chg="mod">
          <ac:chgData name="Fallas, Shelby" userId="72aebfff-9fc0-4fdb-ae3e-54ce9883e594" providerId="ADAL" clId="{2DB3C630-E358-4640-8BD3-06A45EC41907}" dt="2023-05-09T17:26:04.886" v="2021" actId="1076"/>
          <ac:spMkLst>
            <pc:docMk/>
            <pc:sldMk cId="591919869" sldId="293"/>
            <ac:spMk id="6" creationId="{EF0A2816-EBE1-9118-44D7-CC32B7300E6F}"/>
          </ac:spMkLst>
        </pc:spChg>
      </pc:sldChg>
      <pc:sldChg chg="delSp modSp new mod">
        <pc:chgData name="Fallas, Shelby" userId="72aebfff-9fc0-4fdb-ae3e-54ce9883e594" providerId="ADAL" clId="{2DB3C630-E358-4640-8BD3-06A45EC41907}" dt="2023-05-09T17:25:55.799" v="2019" actId="1076"/>
        <pc:sldMkLst>
          <pc:docMk/>
          <pc:sldMk cId="1165924321" sldId="294"/>
        </pc:sldMkLst>
        <pc:spChg chg="mod">
          <ac:chgData name="Fallas, Shelby" userId="72aebfff-9fc0-4fdb-ae3e-54ce9883e594" providerId="ADAL" clId="{2DB3C630-E358-4640-8BD3-06A45EC41907}" dt="2023-05-05T18:21:15.619" v="1048" actId="20577"/>
          <ac:spMkLst>
            <pc:docMk/>
            <pc:sldMk cId="1165924321" sldId="294"/>
            <ac:spMk id="4" creationId="{A4D71965-9DE8-31B2-553C-6DAEB07D09F1}"/>
          </ac:spMkLst>
        </pc:spChg>
        <pc:spChg chg="del">
          <ac:chgData name="Fallas, Shelby" userId="72aebfff-9fc0-4fdb-ae3e-54ce9883e594" providerId="ADAL" clId="{2DB3C630-E358-4640-8BD3-06A45EC41907}" dt="2023-05-09T17:25:53.400" v="2018" actId="478"/>
          <ac:spMkLst>
            <pc:docMk/>
            <pc:sldMk cId="1165924321" sldId="294"/>
            <ac:spMk id="5" creationId="{C20BD81D-10FD-75DF-B9BA-DB44BEE021C3}"/>
          </ac:spMkLst>
        </pc:spChg>
        <pc:spChg chg="mod">
          <ac:chgData name="Fallas, Shelby" userId="72aebfff-9fc0-4fdb-ae3e-54ce9883e594" providerId="ADAL" clId="{2DB3C630-E358-4640-8BD3-06A45EC41907}" dt="2023-05-09T17:25:55.799" v="2019" actId="1076"/>
          <ac:spMkLst>
            <pc:docMk/>
            <pc:sldMk cId="1165924321" sldId="294"/>
            <ac:spMk id="6" creationId="{6EE99EDA-C2CE-373E-E58F-9C65F4DBB7F8}"/>
          </ac:spMkLst>
        </pc:spChg>
      </pc:sldChg>
      <pc:sldChg chg="addSp delSp modSp new mod">
        <pc:chgData name="Fallas, Shelby" userId="72aebfff-9fc0-4fdb-ae3e-54ce9883e594" providerId="ADAL" clId="{2DB3C630-E358-4640-8BD3-06A45EC41907}" dt="2023-05-09T17:24:36.871" v="2017" actId="20577"/>
        <pc:sldMkLst>
          <pc:docMk/>
          <pc:sldMk cId="2909446365" sldId="295"/>
        </pc:sldMkLst>
        <pc:spChg chg="mod">
          <ac:chgData name="Fallas, Shelby" userId="72aebfff-9fc0-4fdb-ae3e-54ce9883e594" providerId="ADAL" clId="{2DB3C630-E358-4640-8BD3-06A45EC41907}" dt="2023-05-09T17:24:36.871" v="2017" actId="20577"/>
          <ac:spMkLst>
            <pc:docMk/>
            <pc:sldMk cId="2909446365" sldId="295"/>
            <ac:spMk id="4" creationId="{F6EDE114-AC1F-399D-0000-2A7BC0B1F938}"/>
          </ac:spMkLst>
        </pc:spChg>
        <pc:spChg chg="del">
          <ac:chgData name="Fallas, Shelby" userId="72aebfff-9fc0-4fdb-ae3e-54ce9883e594" providerId="ADAL" clId="{2DB3C630-E358-4640-8BD3-06A45EC41907}" dt="2023-05-09T17:15:34.094" v="1671" actId="478"/>
          <ac:spMkLst>
            <pc:docMk/>
            <pc:sldMk cId="2909446365" sldId="295"/>
            <ac:spMk id="5" creationId="{ED1DCDF8-DD06-C97A-3A97-A9FBBE6008DF}"/>
          </ac:spMkLst>
        </pc:spChg>
        <pc:spChg chg="mod">
          <ac:chgData name="Fallas, Shelby" userId="72aebfff-9fc0-4fdb-ae3e-54ce9883e594" providerId="ADAL" clId="{2DB3C630-E358-4640-8BD3-06A45EC41907}" dt="2023-05-09T17:17:43.920" v="1831" actId="1076"/>
          <ac:spMkLst>
            <pc:docMk/>
            <pc:sldMk cId="2909446365" sldId="295"/>
            <ac:spMk id="6" creationId="{5C7410C1-839A-6C69-6E46-6039A1577F72}"/>
          </ac:spMkLst>
        </pc:spChg>
        <pc:spChg chg="add mod">
          <ac:chgData name="Fallas, Shelby" userId="72aebfff-9fc0-4fdb-ae3e-54ce9883e594" providerId="ADAL" clId="{2DB3C630-E358-4640-8BD3-06A45EC41907}" dt="2023-05-09T17:21:33.191" v="1994" actId="1076"/>
          <ac:spMkLst>
            <pc:docMk/>
            <pc:sldMk cId="2909446365" sldId="295"/>
            <ac:spMk id="10" creationId="{81283F3F-6B3F-9D56-C058-BF22A9CB89A8}"/>
          </ac:spMkLst>
        </pc:spChg>
        <pc:graphicFrameChg chg="add mod">
          <ac:chgData name="Fallas, Shelby" userId="72aebfff-9fc0-4fdb-ae3e-54ce9883e594" providerId="ADAL" clId="{2DB3C630-E358-4640-8BD3-06A45EC41907}" dt="2023-05-09T17:22:46.601" v="2002"/>
          <ac:graphicFrameMkLst>
            <pc:docMk/>
            <pc:sldMk cId="2909446365" sldId="295"/>
            <ac:graphicFrameMk id="9" creationId="{51DBD580-435B-AF9D-0F56-E720AEF8A51C}"/>
          </ac:graphicFrameMkLst>
        </pc:graphicFrameChg>
      </pc:sldChg>
      <pc:sldChg chg="modSp new mod">
        <pc:chgData name="Fallas, Shelby" userId="72aebfff-9fc0-4fdb-ae3e-54ce9883e594" providerId="ADAL" clId="{2DB3C630-E358-4640-8BD3-06A45EC41907}" dt="2023-05-10T18:17:09.638" v="2651" actId="207"/>
        <pc:sldMkLst>
          <pc:docMk/>
          <pc:sldMk cId="289924663" sldId="296"/>
        </pc:sldMkLst>
        <pc:spChg chg="mod">
          <ac:chgData name="Fallas, Shelby" userId="72aebfff-9fc0-4fdb-ae3e-54ce9883e594" providerId="ADAL" clId="{2DB3C630-E358-4640-8BD3-06A45EC41907}" dt="2023-05-09T17:27:18.151" v="2073" actId="20577"/>
          <ac:spMkLst>
            <pc:docMk/>
            <pc:sldMk cId="289924663" sldId="296"/>
            <ac:spMk id="4" creationId="{92E1C49A-1EB3-24B7-A368-4F4FCA0D807B}"/>
          </ac:spMkLst>
        </pc:spChg>
        <pc:spChg chg="mod">
          <ac:chgData name="Fallas, Shelby" userId="72aebfff-9fc0-4fdb-ae3e-54ce9883e594" providerId="ADAL" clId="{2DB3C630-E358-4640-8BD3-06A45EC41907}" dt="2023-05-09T17:33:31.891" v="2514" actId="20577"/>
          <ac:spMkLst>
            <pc:docMk/>
            <pc:sldMk cId="289924663" sldId="296"/>
            <ac:spMk id="5" creationId="{8ACE39B4-1991-F6E7-0651-CC37275C5DA0}"/>
          </ac:spMkLst>
        </pc:spChg>
        <pc:spChg chg="mod">
          <ac:chgData name="Fallas, Shelby" userId="72aebfff-9fc0-4fdb-ae3e-54ce9883e594" providerId="ADAL" clId="{2DB3C630-E358-4640-8BD3-06A45EC41907}" dt="2023-05-10T18:17:09.638" v="2651" actId="207"/>
          <ac:spMkLst>
            <pc:docMk/>
            <pc:sldMk cId="289924663" sldId="296"/>
            <ac:spMk id="6" creationId="{15F5A341-015F-11D1-C41B-67FB0BAD15AE}"/>
          </ac:spMkLst>
        </pc:spChg>
      </pc:sldChg>
    </pc:docChg>
  </pc:docChgLst>
  <pc:docChgLst>
    <pc:chgData name="Price, Iris" userId="1f13d2be-4eee-4a0a-9d71-b9cd218c40ce" providerId="ADAL" clId="{058A988C-13E8-4B21-B416-6CD00FC2BA43}"/>
    <pc:docChg chg="undo custSel addSld delSld modSld sldOrd">
      <pc:chgData name="Price, Iris" userId="1f13d2be-4eee-4a0a-9d71-b9cd218c40ce" providerId="ADAL" clId="{058A988C-13E8-4B21-B416-6CD00FC2BA43}" dt="2023-06-24T04:26:55.529" v="4393" actId="948"/>
      <pc:docMkLst>
        <pc:docMk/>
      </pc:docMkLst>
      <pc:sldChg chg="modSp mod">
        <pc:chgData name="Price, Iris" userId="1f13d2be-4eee-4a0a-9d71-b9cd218c40ce" providerId="ADAL" clId="{058A988C-13E8-4B21-B416-6CD00FC2BA43}" dt="2023-06-14T01:03:05.407" v="132" actId="14100"/>
        <pc:sldMkLst>
          <pc:docMk/>
          <pc:sldMk cId="2079443621" sldId="262"/>
        </pc:sldMkLst>
        <pc:spChg chg="mod">
          <ac:chgData name="Price, Iris" userId="1f13d2be-4eee-4a0a-9d71-b9cd218c40ce" providerId="ADAL" clId="{058A988C-13E8-4B21-B416-6CD00FC2BA43}" dt="2023-06-13T22:54:48.332" v="124" actId="20577"/>
          <ac:spMkLst>
            <pc:docMk/>
            <pc:sldMk cId="2079443621" sldId="262"/>
            <ac:spMk id="4" creationId="{B3BFAF8C-0D71-67F7-717C-DC762B644E27}"/>
          </ac:spMkLst>
        </pc:spChg>
        <pc:spChg chg="mod">
          <ac:chgData name="Price, Iris" userId="1f13d2be-4eee-4a0a-9d71-b9cd218c40ce" providerId="ADAL" clId="{058A988C-13E8-4B21-B416-6CD00FC2BA43}" dt="2023-06-14T01:03:05.407" v="132" actId="14100"/>
          <ac:spMkLst>
            <pc:docMk/>
            <pc:sldMk cId="2079443621" sldId="262"/>
            <ac:spMk id="6" creationId="{E7E86D84-3288-6B17-1623-52A60499609E}"/>
          </ac:spMkLst>
        </pc:spChg>
      </pc:sldChg>
      <pc:sldChg chg="addSp delSp modSp mod ord">
        <pc:chgData name="Price, Iris" userId="1f13d2be-4eee-4a0a-9d71-b9cd218c40ce" providerId="ADAL" clId="{058A988C-13E8-4B21-B416-6CD00FC2BA43}" dt="2023-06-15T20:49:22.660" v="230"/>
        <pc:sldMkLst>
          <pc:docMk/>
          <pc:sldMk cId="1186091454" sldId="280"/>
        </pc:sldMkLst>
        <pc:spChg chg="mod">
          <ac:chgData name="Price, Iris" userId="1f13d2be-4eee-4a0a-9d71-b9cd218c40ce" providerId="ADAL" clId="{058A988C-13E8-4B21-B416-6CD00FC2BA43}" dt="2023-06-15T20:49:22.660" v="230"/>
          <ac:spMkLst>
            <pc:docMk/>
            <pc:sldMk cId="1186091454" sldId="280"/>
            <ac:spMk id="2" creationId="{A0DF4490-6AB8-144B-B754-C1AE45618247}"/>
          </ac:spMkLst>
        </pc:spChg>
        <pc:spChg chg="mod">
          <ac:chgData name="Price, Iris" userId="1f13d2be-4eee-4a0a-9d71-b9cd218c40ce" providerId="ADAL" clId="{058A988C-13E8-4B21-B416-6CD00FC2BA43}" dt="2023-06-14T01:04:35.574" v="197" actId="20577"/>
          <ac:spMkLst>
            <pc:docMk/>
            <pc:sldMk cId="1186091454" sldId="280"/>
            <ac:spMk id="4" creationId="{82EB4104-7FF8-BD44-9CF6-0AAAE6F43696}"/>
          </ac:spMkLst>
        </pc:spChg>
        <pc:spChg chg="del mod">
          <ac:chgData name="Price, Iris" userId="1f13d2be-4eee-4a0a-9d71-b9cd218c40ce" providerId="ADAL" clId="{058A988C-13E8-4B21-B416-6CD00FC2BA43}" dt="2023-06-14T01:04:38.814" v="198" actId="478"/>
          <ac:spMkLst>
            <pc:docMk/>
            <pc:sldMk cId="1186091454" sldId="280"/>
            <ac:spMk id="6" creationId="{1EC39141-3246-9341-B25B-1E9CDB1A6581}"/>
          </ac:spMkLst>
        </pc:spChg>
        <pc:graphicFrameChg chg="add del mod">
          <ac:chgData name="Price, Iris" userId="1f13d2be-4eee-4a0a-9d71-b9cd218c40ce" providerId="ADAL" clId="{058A988C-13E8-4B21-B416-6CD00FC2BA43}" dt="2023-06-15T20:48:22.367" v="218"/>
          <ac:graphicFrameMkLst>
            <pc:docMk/>
            <pc:sldMk cId="1186091454" sldId="280"/>
            <ac:graphicFrameMk id="6" creationId="{0D499B25-9B41-3E7B-225B-0963011EF9E1}"/>
          </ac:graphicFrameMkLst>
        </pc:graphicFrameChg>
        <pc:graphicFrameChg chg="add mod">
          <ac:chgData name="Price, Iris" userId="1f13d2be-4eee-4a0a-9d71-b9cd218c40ce" providerId="ADAL" clId="{058A988C-13E8-4B21-B416-6CD00FC2BA43}" dt="2023-06-15T20:48:36.744" v="224" actId="1076"/>
          <ac:graphicFrameMkLst>
            <pc:docMk/>
            <pc:sldMk cId="1186091454" sldId="280"/>
            <ac:graphicFrameMk id="7" creationId="{AA1144B3-2636-B908-7617-B5EE9E2A944C}"/>
          </ac:graphicFrameMkLst>
        </pc:graphicFrameChg>
        <pc:picChg chg="add mod modCrop">
          <ac:chgData name="Price, Iris" userId="1f13d2be-4eee-4a0a-9d71-b9cd218c40ce" providerId="ADAL" clId="{058A988C-13E8-4B21-B416-6CD00FC2BA43}" dt="2023-06-15T20:48:41.185" v="226" actId="1076"/>
          <ac:picMkLst>
            <pc:docMk/>
            <pc:sldMk cId="1186091454" sldId="280"/>
            <ac:picMk id="5" creationId="{39A042EE-0BF3-3D21-DD4D-AC3895ED2BAF}"/>
          </ac:picMkLst>
        </pc:picChg>
      </pc:sldChg>
      <pc:sldChg chg="ord">
        <pc:chgData name="Price, Iris" userId="1f13d2be-4eee-4a0a-9d71-b9cd218c40ce" providerId="ADAL" clId="{058A988C-13E8-4B21-B416-6CD00FC2BA43}" dt="2023-06-14T01:03:57.630" v="147"/>
        <pc:sldMkLst>
          <pc:docMk/>
          <pc:sldMk cId="3263210648" sldId="284"/>
        </pc:sldMkLst>
      </pc:sldChg>
      <pc:sldChg chg="modSp del mod">
        <pc:chgData name="Price, Iris" userId="1f13d2be-4eee-4a0a-9d71-b9cd218c40ce" providerId="ADAL" clId="{058A988C-13E8-4B21-B416-6CD00FC2BA43}" dt="2023-06-15T20:49:28.074" v="231" actId="47"/>
        <pc:sldMkLst>
          <pc:docMk/>
          <pc:sldMk cId="1477221721" sldId="297"/>
        </pc:sldMkLst>
        <pc:spChg chg="mod">
          <ac:chgData name="Price, Iris" userId="1f13d2be-4eee-4a0a-9d71-b9cd218c40ce" providerId="ADAL" clId="{058A988C-13E8-4B21-B416-6CD00FC2BA43}" dt="2023-06-15T20:49:14.764" v="229"/>
          <ac:spMkLst>
            <pc:docMk/>
            <pc:sldMk cId="1477221721" sldId="297"/>
            <ac:spMk id="2" creationId="{3DFDC05E-CC89-2A51-800D-A8F6F18CE9FE}"/>
          </ac:spMkLst>
        </pc:spChg>
        <pc:spChg chg="mod">
          <ac:chgData name="Price, Iris" userId="1f13d2be-4eee-4a0a-9d71-b9cd218c40ce" providerId="ADAL" clId="{058A988C-13E8-4B21-B416-6CD00FC2BA43}" dt="2023-06-14T01:03:10.175" v="144" actId="20577"/>
          <ac:spMkLst>
            <pc:docMk/>
            <pc:sldMk cId="1477221721" sldId="297"/>
            <ac:spMk id="4" creationId="{09B14877-B58D-2ED6-0823-BD5C4CE657A1}"/>
          </ac:spMkLst>
        </pc:spChg>
        <pc:spChg chg="mod">
          <ac:chgData name="Price, Iris" userId="1f13d2be-4eee-4a0a-9d71-b9cd218c40ce" providerId="ADAL" clId="{058A988C-13E8-4B21-B416-6CD00FC2BA43}" dt="2023-06-14T01:04:18.594" v="155" actId="6549"/>
          <ac:spMkLst>
            <pc:docMk/>
            <pc:sldMk cId="1477221721" sldId="297"/>
            <ac:spMk id="6" creationId="{B6B59B29-2A35-2919-8424-864B56683241}"/>
          </ac:spMkLst>
        </pc:spChg>
      </pc:sldChg>
      <pc:sldChg chg="new mod ord modShow">
        <pc:chgData name="Price, Iris" userId="1f13d2be-4eee-4a0a-9d71-b9cd218c40ce" providerId="ADAL" clId="{058A988C-13E8-4B21-B416-6CD00FC2BA43}" dt="2023-06-15T20:49:36.898" v="234" actId="729"/>
        <pc:sldMkLst>
          <pc:docMk/>
          <pc:sldMk cId="3258307553" sldId="299"/>
        </pc:sldMkLst>
      </pc:sldChg>
      <pc:sldChg chg="modSp add mod ord">
        <pc:chgData name="Price, Iris" userId="1f13d2be-4eee-4a0a-9d71-b9cd218c40ce" providerId="ADAL" clId="{058A988C-13E8-4B21-B416-6CD00FC2BA43}" dt="2023-06-24T04:09:25.866" v="2943" actId="255"/>
        <pc:sldMkLst>
          <pc:docMk/>
          <pc:sldMk cId="3000482563" sldId="300"/>
        </pc:sldMkLst>
        <pc:spChg chg="mod">
          <ac:chgData name="Price, Iris" userId="1f13d2be-4eee-4a0a-9d71-b9cd218c40ce" providerId="ADAL" clId="{058A988C-13E8-4B21-B416-6CD00FC2BA43}" dt="2023-06-14T01:04:11.321" v="154" actId="20577"/>
          <ac:spMkLst>
            <pc:docMk/>
            <pc:sldMk cId="3000482563" sldId="300"/>
            <ac:spMk id="4" creationId="{14A0DFAB-FDE9-0AA6-D126-7B0ECD522426}"/>
          </ac:spMkLst>
        </pc:spChg>
        <pc:spChg chg="mod">
          <ac:chgData name="Price, Iris" userId="1f13d2be-4eee-4a0a-9d71-b9cd218c40ce" providerId="ADAL" clId="{058A988C-13E8-4B21-B416-6CD00FC2BA43}" dt="2023-06-24T04:09:25.866" v="2943" actId="255"/>
          <ac:spMkLst>
            <pc:docMk/>
            <pc:sldMk cId="3000482563" sldId="300"/>
            <ac:spMk id="6" creationId="{FE8CAF18-2D25-696C-4E83-AA647DDF6D9B}"/>
          </ac:spMkLst>
        </pc:spChg>
      </pc:sldChg>
      <pc:sldChg chg="modSp add mod">
        <pc:chgData name="Price, Iris" userId="1f13d2be-4eee-4a0a-9d71-b9cd218c40ce" providerId="ADAL" clId="{058A988C-13E8-4B21-B416-6CD00FC2BA43}" dt="2023-06-24T04:09:38.851" v="2945" actId="255"/>
        <pc:sldMkLst>
          <pc:docMk/>
          <pc:sldMk cId="1264890264" sldId="301"/>
        </pc:sldMkLst>
        <pc:spChg chg="mod">
          <ac:chgData name="Price, Iris" userId="1f13d2be-4eee-4a0a-9d71-b9cd218c40ce" providerId="ADAL" clId="{058A988C-13E8-4B21-B416-6CD00FC2BA43}" dt="2023-06-24T04:09:38.851" v="2945" actId="255"/>
          <ac:spMkLst>
            <pc:docMk/>
            <pc:sldMk cId="1264890264" sldId="301"/>
            <ac:spMk id="6" creationId="{FE8CAF18-2D25-696C-4E83-AA647DDF6D9B}"/>
          </ac:spMkLst>
        </pc:spChg>
      </pc:sldChg>
      <pc:sldChg chg="modSp add mod">
        <pc:chgData name="Price, Iris" userId="1f13d2be-4eee-4a0a-9d71-b9cd218c40ce" providerId="ADAL" clId="{058A988C-13E8-4B21-B416-6CD00FC2BA43}" dt="2023-06-24T04:22:54.377" v="4191" actId="20577"/>
        <pc:sldMkLst>
          <pc:docMk/>
          <pc:sldMk cId="1596057426" sldId="302"/>
        </pc:sldMkLst>
        <pc:spChg chg="mod">
          <ac:chgData name="Price, Iris" userId="1f13d2be-4eee-4a0a-9d71-b9cd218c40ce" providerId="ADAL" clId="{058A988C-13E8-4B21-B416-6CD00FC2BA43}" dt="2023-06-24T04:21:26.376" v="4025" actId="20577"/>
          <ac:spMkLst>
            <pc:docMk/>
            <pc:sldMk cId="1596057426" sldId="302"/>
            <ac:spMk id="4" creationId="{14A0DFAB-FDE9-0AA6-D126-7B0ECD522426}"/>
          </ac:spMkLst>
        </pc:spChg>
        <pc:spChg chg="mod">
          <ac:chgData name="Price, Iris" userId="1f13d2be-4eee-4a0a-9d71-b9cd218c40ce" providerId="ADAL" clId="{058A988C-13E8-4B21-B416-6CD00FC2BA43}" dt="2023-06-24T04:22:54.377" v="4191" actId="20577"/>
          <ac:spMkLst>
            <pc:docMk/>
            <pc:sldMk cId="1596057426" sldId="302"/>
            <ac:spMk id="6" creationId="{FE8CAF18-2D25-696C-4E83-AA647DDF6D9B}"/>
          </ac:spMkLst>
        </pc:spChg>
      </pc:sldChg>
      <pc:sldChg chg="addSp delSp modSp mod">
        <pc:chgData name="Price, Iris" userId="1f13d2be-4eee-4a0a-9d71-b9cd218c40ce" providerId="ADAL" clId="{058A988C-13E8-4B21-B416-6CD00FC2BA43}" dt="2023-06-24T00:10:22.775" v="1538" actId="20577"/>
        <pc:sldMkLst>
          <pc:docMk/>
          <pc:sldMk cId="2680250048" sldId="303"/>
        </pc:sldMkLst>
        <pc:spChg chg="mod">
          <ac:chgData name="Price, Iris" userId="1f13d2be-4eee-4a0a-9d71-b9cd218c40ce" providerId="ADAL" clId="{058A988C-13E8-4B21-B416-6CD00FC2BA43}" dt="2023-06-24T00:10:22.775" v="1538" actId="20577"/>
          <ac:spMkLst>
            <pc:docMk/>
            <pc:sldMk cId="2680250048" sldId="303"/>
            <ac:spMk id="4" creationId="{4FA8B832-14B9-DE50-65B6-A775BFE5578E}"/>
          </ac:spMkLst>
        </pc:spChg>
        <pc:spChg chg="del">
          <ac:chgData name="Price, Iris" userId="1f13d2be-4eee-4a0a-9d71-b9cd218c40ce" providerId="ADAL" clId="{058A988C-13E8-4B21-B416-6CD00FC2BA43}" dt="2023-06-23T22:46:43.495" v="243" actId="478"/>
          <ac:spMkLst>
            <pc:docMk/>
            <pc:sldMk cId="2680250048" sldId="303"/>
            <ac:spMk id="5" creationId="{EF94CA9C-1E48-4C3C-0D04-202AB0179542}"/>
          </ac:spMkLst>
        </pc:spChg>
        <pc:spChg chg="del">
          <ac:chgData name="Price, Iris" userId="1f13d2be-4eee-4a0a-9d71-b9cd218c40ce" providerId="ADAL" clId="{058A988C-13E8-4B21-B416-6CD00FC2BA43}" dt="2023-06-23T22:46:18.436" v="238"/>
          <ac:spMkLst>
            <pc:docMk/>
            <pc:sldMk cId="2680250048" sldId="303"/>
            <ac:spMk id="6" creationId="{08148426-0C6A-EA94-D14F-EE4C60809855}"/>
          </ac:spMkLst>
        </pc:spChg>
        <pc:spChg chg="add del mod">
          <ac:chgData name="Price, Iris" userId="1f13d2be-4eee-4a0a-9d71-b9cd218c40ce" providerId="ADAL" clId="{058A988C-13E8-4B21-B416-6CD00FC2BA43}" dt="2023-06-23T23:45:16.076" v="1450"/>
          <ac:spMkLst>
            <pc:docMk/>
            <pc:sldMk cId="2680250048" sldId="303"/>
            <ac:spMk id="9" creationId="{DCAD1E26-358E-E84A-88EF-DD825CBCCC83}"/>
          </ac:spMkLst>
        </pc:spChg>
        <pc:graphicFrameChg chg="add del mod">
          <ac:chgData name="Price, Iris" userId="1f13d2be-4eee-4a0a-9d71-b9cd218c40ce" providerId="ADAL" clId="{058A988C-13E8-4B21-B416-6CD00FC2BA43}" dt="2023-06-23T23:45:13.750" v="1448" actId="478"/>
          <ac:graphicFrameMkLst>
            <pc:docMk/>
            <pc:sldMk cId="2680250048" sldId="303"/>
            <ac:graphicFrameMk id="7" creationId="{E196FF3C-05FB-91A3-81C0-F8C11BA53B40}"/>
          </ac:graphicFrameMkLst>
        </pc:graphicFrameChg>
        <pc:graphicFrameChg chg="add mod">
          <ac:chgData name="Price, Iris" userId="1f13d2be-4eee-4a0a-9d71-b9cd218c40ce" providerId="ADAL" clId="{058A988C-13E8-4B21-B416-6CD00FC2BA43}" dt="2023-06-24T00:05:00.917" v="1509" actId="207"/>
          <ac:graphicFrameMkLst>
            <pc:docMk/>
            <pc:sldMk cId="2680250048" sldId="303"/>
            <ac:graphicFrameMk id="10" creationId="{050F4B65-ABD2-D990-E151-DF5CEDC97ED7}"/>
          </ac:graphicFrameMkLst>
        </pc:graphicFrameChg>
      </pc:sldChg>
      <pc:sldChg chg="addSp delSp modSp mod">
        <pc:chgData name="Price, Iris" userId="1f13d2be-4eee-4a0a-9d71-b9cd218c40ce" providerId="ADAL" clId="{058A988C-13E8-4B21-B416-6CD00FC2BA43}" dt="2023-06-24T00:05:04.227" v="1510" actId="207"/>
        <pc:sldMkLst>
          <pc:docMk/>
          <pc:sldMk cId="591463178" sldId="304"/>
        </pc:sldMkLst>
        <pc:spChg chg="mod">
          <ac:chgData name="Price, Iris" userId="1f13d2be-4eee-4a0a-9d71-b9cd218c40ce" providerId="ADAL" clId="{058A988C-13E8-4B21-B416-6CD00FC2BA43}" dt="2023-06-23T22:48:53.107" v="304" actId="20577"/>
          <ac:spMkLst>
            <pc:docMk/>
            <pc:sldMk cId="591463178" sldId="304"/>
            <ac:spMk id="4" creationId="{7857D165-C3C2-3D3A-F766-05D38CAB7E23}"/>
          </ac:spMkLst>
        </pc:spChg>
        <pc:spChg chg="del">
          <ac:chgData name="Price, Iris" userId="1f13d2be-4eee-4a0a-9d71-b9cd218c40ce" providerId="ADAL" clId="{058A988C-13E8-4B21-B416-6CD00FC2BA43}" dt="2023-06-23T22:57:25.047" v="356" actId="478"/>
          <ac:spMkLst>
            <pc:docMk/>
            <pc:sldMk cId="591463178" sldId="304"/>
            <ac:spMk id="5" creationId="{F5658577-3FF2-2A2D-D493-FAFC64D19639}"/>
          </ac:spMkLst>
        </pc:spChg>
        <pc:spChg chg="del">
          <ac:chgData name="Price, Iris" userId="1f13d2be-4eee-4a0a-9d71-b9cd218c40ce" providerId="ADAL" clId="{058A988C-13E8-4B21-B416-6CD00FC2BA43}" dt="2023-06-23T22:53:11.080" v="349"/>
          <ac:spMkLst>
            <pc:docMk/>
            <pc:sldMk cId="591463178" sldId="304"/>
            <ac:spMk id="6" creationId="{42626ABA-DF0C-6DA7-DFC4-5924DD54A8E6}"/>
          </ac:spMkLst>
        </pc:spChg>
        <pc:spChg chg="add del mod">
          <ac:chgData name="Price, Iris" userId="1f13d2be-4eee-4a0a-9d71-b9cd218c40ce" providerId="ADAL" clId="{058A988C-13E8-4B21-B416-6CD00FC2BA43}" dt="2023-06-23T23:47:36.490" v="1459"/>
          <ac:spMkLst>
            <pc:docMk/>
            <pc:sldMk cId="591463178" sldId="304"/>
            <ac:spMk id="9" creationId="{F8D7BA55-B616-2D36-2A5D-299B36C7D6B5}"/>
          </ac:spMkLst>
        </pc:spChg>
        <pc:graphicFrameChg chg="add del mod">
          <ac:chgData name="Price, Iris" userId="1f13d2be-4eee-4a0a-9d71-b9cd218c40ce" providerId="ADAL" clId="{058A988C-13E8-4B21-B416-6CD00FC2BA43}" dt="2023-06-23T23:45:57.720" v="1457" actId="478"/>
          <ac:graphicFrameMkLst>
            <pc:docMk/>
            <pc:sldMk cId="591463178" sldId="304"/>
            <ac:graphicFrameMk id="7" creationId="{98ADDA04-6D1A-27BC-1667-3AF7F39BE321}"/>
          </ac:graphicFrameMkLst>
        </pc:graphicFrameChg>
        <pc:graphicFrameChg chg="add mod">
          <ac:chgData name="Price, Iris" userId="1f13d2be-4eee-4a0a-9d71-b9cd218c40ce" providerId="ADAL" clId="{058A988C-13E8-4B21-B416-6CD00FC2BA43}" dt="2023-06-24T00:05:04.227" v="1510" actId="207"/>
          <ac:graphicFrameMkLst>
            <pc:docMk/>
            <pc:sldMk cId="591463178" sldId="304"/>
            <ac:graphicFrameMk id="10" creationId="{98ADDA04-6D1A-27BC-1667-3AF7F39BE321}"/>
          </ac:graphicFrameMkLst>
        </pc:graphicFrameChg>
      </pc:sldChg>
      <pc:sldChg chg="delSp modSp del mod ord">
        <pc:chgData name="Price, Iris" userId="1f13d2be-4eee-4a0a-9d71-b9cd218c40ce" providerId="ADAL" clId="{058A988C-13E8-4B21-B416-6CD00FC2BA43}" dt="2023-06-23T22:58:03.317" v="367" actId="2696"/>
        <pc:sldMkLst>
          <pc:docMk/>
          <pc:sldMk cId="3409873544" sldId="305"/>
        </pc:sldMkLst>
        <pc:spChg chg="mod">
          <ac:chgData name="Price, Iris" userId="1f13d2be-4eee-4a0a-9d71-b9cd218c40ce" providerId="ADAL" clId="{058A988C-13E8-4B21-B416-6CD00FC2BA43}" dt="2023-06-23T22:57:14.103" v="355" actId="1038"/>
          <ac:spMkLst>
            <pc:docMk/>
            <pc:sldMk cId="3409873544" sldId="305"/>
            <ac:spMk id="4" creationId="{7857D165-C3C2-3D3A-F766-05D38CAB7E23}"/>
          </ac:spMkLst>
        </pc:spChg>
        <pc:spChg chg="del">
          <ac:chgData name="Price, Iris" userId="1f13d2be-4eee-4a0a-9d71-b9cd218c40ce" providerId="ADAL" clId="{058A988C-13E8-4B21-B416-6CD00FC2BA43}" dt="2023-06-23T22:49:12.581" v="334" actId="478"/>
          <ac:spMkLst>
            <pc:docMk/>
            <pc:sldMk cId="3409873544" sldId="305"/>
            <ac:spMk id="5" creationId="{F5658577-3FF2-2A2D-D493-FAFC64D19639}"/>
          </ac:spMkLst>
        </pc:spChg>
      </pc:sldChg>
      <pc:sldChg chg="addSp delSp modSp mod ord">
        <pc:chgData name="Price, Iris" userId="1f13d2be-4eee-4a0a-9d71-b9cd218c40ce" providerId="ADAL" clId="{058A988C-13E8-4B21-B416-6CD00FC2BA43}" dt="2023-06-24T04:24:42.900" v="4246" actId="478"/>
        <pc:sldMkLst>
          <pc:docMk/>
          <pc:sldMk cId="3079783181" sldId="306"/>
        </pc:sldMkLst>
        <pc:spChg chg="mod">
          <ac:chgData name="Price, Iris" userId="1f13d2be-4eee-4a0a-9d71-b9cd218c40ce" providerId="ADAL" clId="{058A988C-13E8-4B21-B416-6CD00FC2BA43}" dt="2023-06-24T03:33:30.110" v="1801" actId="20577"/>
          <ac:spMkLst>
            <pc:docMk/>
            <pc:sldMk cId="3079783181" sldId="306"/>
            <ac:spMk id="4" creationId="{7857D165-C3C2-3D3A-F766-05D38CAB7E23}"/>
          </ac:spMkLst>
        </pc:spChg>
        <pc:spChg chg="del">
          <ac:chgData name="Price, Iris" userId="1f13d2be-4eee-4a0a-9d71-b9cd218c40ce" providerId="ADAL" clId="{058A988C-13E8-4B21-B416-6CD00FC2BA43}" dt="2023-06-23T22:57:59.864" v="366" actId="478"/>
          <ac:spMkLst>
            <pc:docMk/>
            <pc:sldMk cId="3079783181" sldId="306"/>
            <ac:spMk id="5" creationId="{F5658577-3FF2-2A2D-D493-FAFC64D19639}"/>
          </ac:spMkLst>
        </pc:spChg>
        <pc:spChg chg="mod">
          <ac:chgData name="Price, Iris" userId="1f13d2be-4eee-4a0a-9d71-b9cd218c40ce" providerId="ADAL" clId="{058A988C-13E8-4B21-B416-6CD00FC2BA43}" dt="2023-06-24T04:20:45.511" v="4007" actId="255"/>
          <ac:spMkLst>
            <pc:docMk/>
            <pc:sldMk cId="3079783181" sldId="306"/>
            <ac:spMk id="6" creationId="{42626ABA-DF0C-6DA7-DFC4-5924DD54A8E6}"/>
          </ac:spMkLst>
        </pc:spChg>
        <pc:spChg chg="add mod">
          <ac:chgData name="Price, Iris" userId="1f13d2be-4eee-4a0a-9d71-b9cd218c40ce" providerId="ADAL" clId="{058A988C-13E8-4B21-B416-6CD00FC2BA43}" dt="2023-06-24T03:28:08.533" v="1627"/>
          <ac:spMkLst>
            <pc:docMk/>
            <pc:sldMk cId="3079783181" sldId="306"/>
            <ac:spMk id="7" creationId="{32B95AB9-64B4-A95E-D675-CC971368FEB1}"/>
          </ac:spMkLst>
        </pc:spChg>
        <pc:picChg chg="del">
          <ac:chgData name="Price, Iris" userId="1f13d2be-4eee-4a0a-9d71-b9cd218c40ce" providerId="ADAL" clId="{058A988C-13E8-4B21-B416-6CD00FC2BA43}" dt="2023-06-24T04:24:42.900" v="4246" actId="478"/>
          <ac:picMkLst>
            <pc:docMk/>
            <pc:sldMk cId="3079783181" sldId="306"/>
            <ac:picMk id="8" creationId="{6AF34291-FE68-0942-F124-3A3E8D8D0556}"/>
          </ac:picMkLst>
        </pc:picChg>
      </pc:sldChg>
      <pc:sldChg chg="addSp delSp modSp mod">
        <pc:chgData name="Price, Iris" userId="1f13d2be-4eee-4a0a-9d71-b9cd218c40ce" providerId="ADAL" clId="{058A988C-13E8-4B21-B416-6CD00FC2BA43}" dt="2023-06-23T23:05:29.540" v="652"/>
        <pc:sldMkLst>
          <pc:docMk/>
          <pc:sldMk cId="1264409021" sldId="307"/>
        </pc:sldMkLst>
        <pc:spChg chg="mod">
          <ac:chgData name="Price, Iris" userId="1f13d2be-4eee-4a0a-9d71-b9cd218c40ce" providerId="ADAL" clId="{058A988C-13E8-4B21-B416-6CD00FC2BA43}" dt="2023-06-23T23:05:11.276" v="649" actId="20577"/>
          <ac:spMkLst>
            <pc:docMk/>
            <pc:sldMk cId="1264409021" sldId="307"/>
            <ac:spMk id="4" creationId="{F1B40740-97FA-7641-39D0-FC61BC317BB2}"/>
          </ac:spMkLst>
        </pc:spChg>
        <pc:spChg chg="mod">
          <ac:chgData name="Price, Iris" userId="1f13d2be-4eee-4a0a-9d71-b9cd218c40ce" providerId="ADAL" clId="{058A988C-13E8-4B21-B416-6CD00FC2BA43}" dt="2023-06-23T23:05:29.540" v="652"/>
          <ac:spMkLst>
            <pc:docMk/>
            <pc:sldMk cId="1264409021" sldId="307"/>
            <ac:spMk id="5" creationId="{79FBDD55-37F4-B7A9-147D-8A87DE2482E5}"/>
          </ac:spMkLst>
        </pc:spChg>
        <pc:spChg chg="del">
          <ac:chgData name="Price, Iris" userId="1f13d2be-4eee-4a0a-9d71-b9cd218c40ce" providerId="ADAL" clId="{058A988C-13E8-4B21-B416-6CD00FC2BA43}" dt="2023-06-23T23:03:02.475" v="622"/>
          <ac:spMkLst>
            <pc:docMk/>
            <pc:sldMk cId="1264409021" sldId="307"/>
            <ac:spMk id="6" creationId="{B36D2329-B97A-0C91-93F5-407A24A643AD}"/>
          </ac:spMkLst>
        </pc:spChg>
        <pc:spChg chg="add del mod">
          <ac:chgData name="Price, Iris" userId="1f13d2be-4eee-4a0a-9d71-b9cd218c40ce" providerId="ADAL" clId="{058A988C-13E8-4B21-B416-6CD00FC2BA43}" dt="2023-06-23T23:04:02.941" v="630"/>
          <ac:spMkLst>
            <pc:docMk/>
            <pc:sldMk cId="1264409021" sldId="307"/>
            <ac:spMk id="9" creationId="{3545659D-A6F0-DE1D-A37E-E6162CF767A9}"/>
          </ac:spMkLst>
        </pc:spChg>
        <pc:graphicFrameChg chg="add del mod">
          <ac:chgData name="Price, Iris" userId="1f13d2be-4eee-4a0a-9d71-b9cd218c40ce" providerId="ADAL" clId="{058A988C-13E8-4B21-B416-6CD00FC2BA43}" dt="2023-06-23T23:03:48.169" v="628" actId="478"/>
          <ac:graphicFrameMkLst>
            <pc:docMk/>
            <pc:sldMk cId="1264409021" sldId="307"/>
            <ac:graphicFrameMk id="7" creationId="{4853C541-0D9E-7C23-3347-6E1CC4C38765}"/>
          </ac:graphicFrameMkLst>
        </pc:graphicFrameChg>
        <pc:graphicFrameChg chg="add mod">
          <ac:chgData name="Price, Iris" userId="1f13d2be-4eee-4a0a-9d71-b9cd218c40ce" providerId="ADAL" clId="{058A988C-13E8-4B21-B416-6CD00FC2BA43}" dt="2023-06-23T23:04:27.391" v="635" actId="1076"/>
          <ac:graphicFrameMkLst>
            <pc:docMk/>
            <pc:sldMk cId="1264409021" sldId="307"/>
            <ac:graphicFrameMk id="10" creationId="{4853C541-0D9E-7C23-3347-6E1CC4C38765}"/>
          </ac:graphicFrameMkLst>
        </pc:graphicFrameChg>
      </pc:sldChg>
      <pc:sldChg chg="modSp mod ord">
        <pc:chgData name="Price, Iris" userId="1f13d2be-4eee-4a0a-9d71-b9cd218c40ce" providerId="ADAL" clId="{058A988C-13E8-4B21-B416-6CD00FC2BA43}" dt="2023-06-24T04:13:54.760" v="3070" actId="255"/>
        <pc:sldMkLst>
          <pc:docMk/>
          <pc:sldMk cId="1764871564" sldId="309"/>
        </pc:sldMkLst>
        <pc:spChg chg="mod">
          <ac:chgData name="Price, Iris" userId="1f13d2be-4eee-4a0a-9d71-b9cd218c40ce" providerId="ADAL" clId="{058A988C-13E8-4B21-B416-6CD00FC2BA43}" dt="2023-06-24T04:13:04.366" v="3020" actId="20577"/>
          <ac:spMkLst>
            <pc:docMk/>
            <pc:sldMk cId="1764871564" sldId="309"/>
            <ac:spMk id="4" creationId="{88B966A6-AE98-5B17-4A3A-CDC69DAEFD04}"/>
          </ac:spMkLst>
        </pc:spChg>
        <pc:spChg chg="mod">
          <ac:chgData name="Price, Iris" userId="1f13d2be-4eee-4a0a-9d71-b9cd218c40ce" providerId="ADAL" clId="{058A988C-13E8-4B21-B416-6CD00FC2BA43}" dt="2023-06-24T04:13:54.760" v="3070" actId="255"/>
          <ac:spMkLst>
            <pc:docMk/>
            <pc:sldMk cId="1764871564" sldId="309"/>
            <ac:spMk id="6" creationId="{A5C23AAE-EAA2-542F-B7FA-3CED9DD13E12}"/>
          </ac:spMkLst>
        </pc:spChg>
      </pc:sldChg>
      <pc:sldChg chg="del ord">
        <pc:chgData name="Price, Iris" userId="1f13d2be-4eee-4a0a-9d71-b9cd218c40ce" providerId="ADAL" clId="{058A988C-13E8-4B21-B416-6CD00FC2BA43}" dt="2023-06-24T03:35:40.809" v="1974" actId="2696"/>
        <pc:sldMkLst>
          <pc:docMk/>
          <pc:sldMk cId="3686277540" sldId="310"/>
        </pc:sldMkLst>
      </pc:sldChg>
      <pc:sldChg chg="modSp mod">
        <pc:chgData name="Price, Iris" userId="1f13d2be-4eee-4a0a-9d71-b9cd218c40ce" providerId="ADAL" clId="{058A988C-13E8-4B21-B416-6CD00FC2BA43}" dt="2023-06-24T04:16:16.373" v="3349" actId="20577"/>
        <pc:sldMkLst>
          <pc:docMk/>
          <pc:sldMk cId="2289995258" sldId="311"/>
        </pc:sldMkLst>
        <pc:spChg chg="mod">
          <ac:chgData name="Price, Iris" userId="1f13d2be-4eee-4a0a-9d71-b9cd218c40ce" providerId="ADAL" clId="{058A988C-13E8-4B21-B416-6CD00FC2BA43}" dt="2023-06-24T04:16:16.373" v="3349" actId="20577"/>
          <ac:spMkLst>
            <pc:docMk/>
            <pc:sldMk cId="2289995258" sldId="311"/>
            <ac:spMk id="6" creationId="{7CD995E9-DC74-188F-8065-742FB97372BB}"/>
          </ac:spMkLst>
        </pc:spChg>
      </pc:sldChg>
      <pc:sldChg chg="addSp delSp modSp add mod">
        <pc:chgData name="Price, Iris" userId="1f13d2be-4eee-4a0a-9d71-b9cd218c40ce" providerId="ADAL" clId="{058A988C-13E8-4B21-B416-6CD00FC2BA43}" dt="2023-06-24T00:06:25.234" v="1527" actId="207"/>
        <pc:sldMkLst>
          <pc:docMk/>
          <pc:sldMk cId="671178791" sldId="312"/>
        </pc:sldMkLst>
        <pc:spChg chg="mod">
          <ac:chgData name="Price, Iris" userId="1f13d2be-4eee-4a0a-9d71-b9cd218c40ce" providerId="ADAL" clId="{058A988C-13E8-4B21-B416-6CD00FC2BA43}" dt="2023-06-23T23:25:03.117" v="1310" actId="20577"/>
          <ac:spMkLst>
            <pc:docMk/>
            <pc:sldMk cId="671178791" sldId="312"/>
            <ac:spMk id="4" creationId="{7857D165-C3C2-3D3A-F766-05D38CAB7E23}"/>
          </ac:spMkLst>
        </pc:spChg>
        <pc:spChg chg="del">
          <ac:chgData name="Price, Iris" userId="1f13d2be-4eee-4a0a-9d71-b9cd218c40ce" providerId="ADAL" clId="{058A988C-13E8-4B21-B416-6CD00FC2BA43}" dt="2023-06-23T23:40:10.811" v="1397" actId="478"/>
          <ac:spMkLst>
            <pc:docMk/>
            <pc:sldMk cId="671178791" sldId="312"/>
            <ac:spMk id="5" creationId="{F5658577-3FF2-2A2D-D493-FAFC64D19639}"/>
          </ac:spMkLst>
        </pc:spChg>
        <pc:spChg chg="del">
          <ac:chgData name="Price, Iris" userId="1f13d2be-4eee-4a0a-9d71-b9cd218c40ce" providerId="ADAL" clId="{058A988C-13E8-4B21-B416-6CD00FC2BA43}" dt="2023-06-23T23:40:09.029" v="1396"/>
          <ac:spMkLst>
            <pc:docMk/>
            <pc:sldMk cId="671178791" sldId="312"/>
            <ac:spMk id="6" creationId="{42626ABA-DF0C-6DA7-DFC4-5924DD54A8E6}"/>
          </ac:spMkLst>
        </pc:spChg>
        <pc:spChg chg="add del mod">
          <ac:chgData name="Price, Iris" userId="1f13d2be-4eee-4a0a-9d71-b9cd218c40ce" providerId="ADAL" clId="{058A988C-13E8-4B21-B416-6CD00FC2BA43}" dt="2023-06-23T23:51:08.591" v="1489"/>
          <ac:spMkLst>
            <pc:docMk/>
            <pc:sldMk cId="671178791" sldId="312"/>
            <ac:spMk id="10" creationId="{C77D7DDD-BD57-4930-ADB5-F2A7EE483C10}"/>
          </ac:spMkLst>
        </pc:spChg>
        <pc:graphicFrameChg chg="add del mod">
          <ac:chgData name="Price, Iris" userId="1f13d2be-4eee-4a0a-9d71-b9cd218c40ce" providerId="ADAL" clId="{058A988C-13E8-4B21-B416-6CD00FC2BA43}" dt="2023-06-23T23:51:06.342" v="1487" actId="478"/>
          <ac:graphicFrameMkLst>
            <pc:docMk/>
            <pc:sldMk cId="671178791" sldId="312"/>
            <ac:graphicFrameMk id="7" creationId="{AFDDD87A-2F28-A750-9ACA-BC77F956CBF1}"/>
          </ac:graphicFrameMkLst>
        </pc:graphicFrameChg>
        <pc:graphicFrameChg chg="add mod">
          <ac:chgData name="Price, Iris" userId="1f13d2be-4eee-4a0a-9d71-b9cd218c40ce" providerId="ADAL" clId="{058A988C-13E8-4B21-B416-6CD00FC2BA43}" dt="2023-06-23T23:40:32.896" v="1402"/>
          <ac:graphicFrameMkLst>
            <pc:docMk/>
            <pc:sldMk cId="671178791" sldId="312"/>
            <ac:graphicFrameMk id="8" creationId="{AFDDD87A-2F28-A750-9ACA-BC77F956CBF1}"/>
          </ac:graphicFrameMkLst>
        </pc:graphicFrameChg>
        <pc:graphicFrameChg chg="add mod">
          <ac:chgData name="Price, Iris" userId="1f13d2be-4eee-4a0a-9d71-b9cd218c40ce" providerId="ADAL" clId="{058A988C-13E8-4B21-B416-6CD00FC2BA43}" dt="2023-06-24T00:06:25.234" v="1527" actId="207"/>
          <ac:graphicFrameMkLst>
            <pc:docMk/>
            <pc:sldMk cId="671178791" sldId="312"/>
            <ac:graphicFrameMk id="11" creationId="{FABDA8C7-BF0C-4872-AC0C-55876F4B1362}"/>
          </ac:graphicFrameMkLst>
        </pc:graphicFrameChg>
      </pc:sldChg>
      <pc:sldChg chg="new del">
        <pc:chgData name="Price, Iris" userId="1f13d2be-4eee-4a0a-9d71-b9cd218c40ce" providerId="ADAL" clId="{058A988C-13E8-4B21-B416-6CD00FC2BA43}" dt="2023-06-23T22:58:12.214" v="369" actId="2696"/>
        <pc:sldMkLst>
          <pc:docMk/>
          <pc:sldMk cId="1358857534" sldId="313"/>
        </pc:sldMkLst>
      </pc:sldChg>
      <pc:sldChg chg="addSp delSp modSp add mod">
        <pc:chgData name="Price, Iris" userId="1f13d2be-4eee-4a0a-9d71-b9cd218c40ce" providerId="ADAL" clId="{058A988C-13E8-4B21-B416-6CD00FC2BA43}" dt="2023-06-24T04:25:14.904" v="4274" actId="20577"/>
        <pc:sldMkLst>
          <pc:docMk/>
          <pc:sldMk cId="1958679186" sldId="313"/>
        </pc:sldMkLst>
        <pc:spChg chg="mod">
          <ac:chgData name="Price, Iris" userId="1f13d2be-4eee-4a0a-9d71-b9cd218c40ce" providerId="ADAL" clId="{058A988C-13E8-4B21-B416-6CD00FC2BA43}" dt="2023-06-24T04:25:14.904" v="4274" actId="20577"/>
          <ac:spMkLst>
            <pc:docMk/>
            <pc:sldMk cId="1958679186" sldId="313"/>
            <ac:spMk id="4" creationId="{7857D165-C3C2-3D3A-F766-05D38CAB7E23}"/>
          </ac:spMkLst>
        </pc:spChg>
        <pc:spChg chg="del">
          <ac:chgData name="Price, Iris" userId="1f13d2be-4eee-4a0a-9d71-b9cd218c40ce" providerId="ADAL" clId="{058A988C-13E8-4B21-B416-6CD00FC2BA43}" dt="2023-06-24T03:30:53.115" v="1708"/>
          <ac:spMkLst>
            <pc:docMk/>
            <pc:sldMk cId="1958679186" sldId="313"/>
            <ac:spMk id="6" creationId="{42626ABA-DF0C-6DA7-DFC4-5924DD54A8E6}"/>
          </ac:spMkLst>
        </pc:spChg>
        <pc:picChg chg="add mod">
          <ac:chgData name="Price, Iris" userId="1f13d2be-4eee-4a0a-9d71-b9cd218c40ce" providerId="ADAL" clId="{058A988C-13E8-4B21-B416-6CD00FC2BA43}" dt="2023-06-24T03:31:09.558" v="1725" actId="1076"/>
          <ac:picMkLst>
            <pc:docMk/>
            <pc:sldMk cId="1958679186" sldId="313"/>
            <ac:picMk id="7" creationId="{E19FDCB0-1900-9B2E-32D0-16BA792F143C}"/>
          </ac:picMkLst>
        </pc:picChg>
      </pc:sldChg>
      <pc:sldChg chg="modSp add mod">
        <pc:chgData name="Price, Iris" userId="1f13d2be-4eee-4a0a-9d71-b9cd218c40ce" providerId="ADAL" clId="{058A988C-13E8-4B21-B416-6CD00FC2BA43}" dt="2023-06-24T04:11:24.914" v="2999" actId="20577"/>
        <pc:sldMkLst>
          <pc:docMk/>
          <pc:sldMk cId="2744763031" sldId="314"/>
        </pc:sldMkLst>
        <pc:spChg chg="mod">
          <ac:chgData name="Price, Iris" userId="1f13d2be-4eee-4a0a-9d71-b9cd218c40ce" providerId="ADAL" clId="{058A988C-13E8-4B21-B416-6CD00FC2BA43}" dt="2023-06-24T03:36:15.902" v="2057" actId="20577"/>
          <ac:spMkLst>
            <pc:docMk/>
            <pc:sldMk cId="2744763031" sldId="314"/>
            <ac:spMk id="4" creationId="{7857D165-C3C2-3D3A-F766-05D38CAB7E23}"/>
          </ac:spMkLst>
        </pc:spChg>
        <pc:spChg chg="mod">
          <ac:chgData name="Price, Iris" userId="1f13d2be-4eee-4a0a-9d71-b9cd218c40ce" providerId="ADAL" clId="{058A988C-13E8-4B21-B416-6CD00FC2BA43}" dt="2023-06-24T04:11:24.914" v="2999" actId="20577"/>
          <ac:spMkLst>
            <pc:docMk/>
            <pc:sldMk cId="2744763031" sldId="314"/>
            <ac:spMk id="6" creationId="{42626ABA-DF0C-6DA7-DFC4-5924DD54A8E6}"/>
          </ac:spMkLst>
        </pc:spChg>
      </pc:sldChg>
      <pc:sldChg chg="addSp delSp modSp add mod">
        <pc:chgData name="Price, Iris" userId="1f13d2be-4eee-4a0a-9d71-b9cd218c40ce" providerId="ADAL" clId="{058A988C-13E8-4B21-B416-6CD00FC2BA43}" dt="2023-06-24T04:12:57.918" v="3018" actId="115"/>
        <pc:sldMkLst>
          <pc:docMk/>
          <pc:sldMk cId="233392926" sldId="315"/>
        </pc:sldMkLst>
        <pc:spChg chg="mod">
          <ac:chgData name="Price, Iris" userId="1f13d2be-4eee-4a0a-9d71-b9cd218c40ce" providerId="ADAL" clId="{058A988C-13E8-4B21-B416-6CD00FC2BA43}" dt="2023-06-24T03:54:16.491" v="2786" actId="20577"/>
          <ac:spMkLst>
            <pc:docMk/>
            <pc:sldMk cId="233392926" sldId="315"/>
            <ac:spMk id="4" creationId="{7857D165-C3C2-3D3A-F766-05D38CAB7E23}"/>
          </ac:spMkLst>
        </pc:spChg>
        <pc:spChg chg="del mod">
          <ac:chgData name="Price, Iris" userId="1f13d2be-4eee-4a0a-9d71-b9cd218c40ce" providerId="ADAL" clId="{058A988C-13E8-4B21-B416-6CD00FC2BA43}" dt="2023-06-24T03:47:32.501" v="2501" actId="478"/>
          <ac:spMkLst>
            <pc:docMk/>
            <pc:sldMk cId="233392926" sldId="315"/>
            <ac:spMk id="6" creationId="{42626ABA-DF0C-6DA7-DFC4-5924DD54A8E6}"/>
          </ac:spMkLst>
        </pc:spChg>
        <pc:spChg chg="add mod">
          <ac:chgData name="Price, Iris" userId="1f13d2be-4eee-4a0a-9d71-b9cd218c40ce" providerId="ADAL" clId="{058A988C-13E8-4B21-B416-6CD00FC2BA43}" dt="2023-06-24T04:12:53.821" v="3016" actId="115"/>
          <ac:spMkLst>
            <pc:docMk/>
            <pc:sldMk cId="233392926" sldId="315"/>
            <ac:spMk id="7" creationId="{5BDDD91F-A9EF-301C-8F99-13188E396BBF}"/>
          </ac:spMkLst>
        </pc:spChg>
        <pc:spChg chg="add mod">
          <ac:chgData name="Price, Iris" userId="1f13d2be-4eee-4a0a-9d71-b9cd218c40ce" providerId="ADAL" clId="{058A988C-13E8-4B21-B416-6CD00FC2BA43}" dt="2023-06-24T04:12:55.773" v="3017" actId="115"/>
          <ac:spMkLst>
            <pc:docMk/>
            <pc:sldMk cId="233392926" sldId="315"/>
            <ac:spMk id="8" creationId="{8EFA1E5E-147B-37C9-C6D7-E050CBAA929D}"/>
          </ac:spMkLst>
        </pc:spChg>
        <pc:spChg chg="add mod">
          <ac:chgData name="Price, Iris" userId="1f13d2be-4eee-4a0a-9d71-b9cd218c40ce" providerId="ADAL" clId="{058A988C-13E8-4B21-B416-6CD00FC2BA43}" dt="2023-06-24T04:12:57.918" v="3018" actId="115"/>
          <ac:spMkLst>
            <pc:docMk/>
            <pc:sldMk cId="233392926" sldId="315"/>
            <ac:spMk id="9" creationId="{F161F668-382D-2EA6-DEB9-E53EA493C532}"/>
          </ac:spMkLst>
        </pc:spChg>
        <pc:spChg chg="add mod">
          <ac:chgData name="Price, Iris" userId="1f13d2be-4eee-4a0a-9d71-b9cd218c40ce" providerId="ADAL" clId="{058A988C-13E8-4B21-B416-6CD00FC2BA43}" dt="2023-06-24T04:08:12.692" v="2933" actId="255"/>
          <ac:spMkLst>
            <pc:docMk/>
            <pc:sldMk cId="233392926" sldId="315"/>
            <ac:spMk id="10" creationId="{254D84E3-DF7B-3326-CF1E-8AC7A2DBA210}"/>
          </ac:spMkLst>
        </pc:spChg>
      </pc:sldChg>
      <pc:sldChg chg="addSp delSp modSp add mod">
        <pc:chgData name="Price, Iris" userId="1f13d2be-4eee-4a0a-9d71-b9cd218c40ce" providerId="ADAL" clId="{058A988C-13E8-4B21-B416-6CD00FC2BA43}" dt="2023-06-24T00:05:07.891" v="1511" actId="207"/>
        <pc:sldMkLst>
          <pc:docMk/>
          <pc:sldMk cId="1725888038" sldId="316"/>
        </pc:sldMkLst>
        <pc:spChg chg="mod">
          <ac:chgData name="Price, Iris" userId="1f13d2be-4eee-4a0a-9d71-b9cd218c40ce" providerId="ADAL" clId="{058A988C-13E8-4B21-B416-6CD00FC2BA43}" dt="2023-06-23T23:02:31.993" v="612" actId="20577"/>
          <ac:spMkLst>
            <pc:docMk/>
            <pc:sldMk cId="1725888038" sldId="316"/>
            <ac:spMk id="4" creationId="{7857D165-C3C2-3D3A-F766-05D38CAB7E23}"/>
          </ac:spMkLst>
        </pc:spChg>
        <pc:spChg chg="del">
          <ac:chgData name="Price, Iris" userId="1f13d2be-4eee-4a0a-9d71-b9cd218c40ce" providerId="ADAL" clId="{058A988C-13E8-4B21-B416-6CD00FC2BA43}" dt="2023-06-23T23:16:12.825" v="1211"/>
          <ac:spMkLst>
            <pc:docMk/>
            <pc:sldMk cId="1725888038" sldId="316"/>
            <ac:spMk id="6" creationId="{42626ABA-DF0C-6DA7-DFC4-5924DD54A8E6}"/>
          </ac:spMkLst>
        </pc:spChg>
        <pc:spChg chg="add del mod">
          <ac:chgData name="Price, Iris" userId="1f13d2be-4eee-4a0a-9d71-b9cd218c40ce" providerId="ADAL" clId="{058A988C-13E8-4B21-B416-6CD00FC2BA43}" dt="2023-06-23T23:49:13.933" v="1473"/>
          <ac:spMkLst>
            <pc:docMk/>
            <pc:sldMk cId="1725888038" sldId="316"/>
            <ac:spMk id="8" creationId="{27FB460E-B54A-6D60-27EB-AB2BCF2C244A}"/>
          </ac:spMkLst>
        </pc:spChg>
        <pc:graphicFrameChg chg="add del mod">
          <ac:chgData name="Price, Iris" userId="1f13d2be-4eee-4a0a-9d71-b9cd218c40ce" providerId="ADAL" clId="{058A988C-13E8-4B21-B416-6CD00FC2BA43}" dt="2023-06-23T23:48:08.754" v="1471" actId="478"/>
          <ac:graphicFrameMkLst>
            <pc:docMk/>
            <pc:sldMk cId="1725888038" sldId="316"/>
            <ac:graphicFrameMk id="5" creationId="{7D1E1B28-2669-4402-B49E-9EAE6A2820AF}"/>
          </ac:graphicFrameMkLst>
        </pc:graphicFrameChg>
        <pc:graphicFrameChg chg="add mod">
          <ac:chgData name="Price, Iris" userId="1f13d2be-4eee-4a0a-9d71-b9cd218c40ce" providerId="ADAL" clId="{058A988C-13E8-4B21-B416-6CD00FC2BA43}" dt="2023-06-24T00:05:07.891" v="1511" actId="207"/>
          <ac:graphicFrameMkLst>
            <pc:docMk/>
            <pc:sldMk cId="1725888038" sldId="316"/>
            <ac:graphicFrameMk id="9" creationId="{7D1E1B28-2669-4402-B49E-9EAE6A2820AF}"/>
          </ac:graphicFrameMkLst>
        </pc:graphicFrameChg>
      </pc:sldChg>
      <pc:sldChg chg="new del">
        <pc:chgData name="Price, Iris" userId="1f13d2be-4eee-4a0a-9d71-b9cd218c40ce" providerId="ADAL" clId="{058A988C-13E8-4B21-B416-6CD00FC2BA43}" dt="2023-06-24T00:10:16.522" v="1536" actId="2696"/>
        <pc:sldMkLst>
          <pc:docMk/>
          <pc:sldMk cId="2844015282" sldId="317"/>
        </pc:sldMkLst>
      </pc:sldChg>
      <pc:sldChg chg="addSp delSp modSp add mod">
        <pc:chgData name="Price, Iris" userId="1f13d2be-4eee-4a0a-9d71-b9cd218c40ce" providerId="ADAL" clId="{058A988C-13E8-4B21-B416-6CD00FC2BA43}" dt="2023-06-24T00:06:09.122" v="1526" actId="14100"/>
        <pc:sldMkLst>
          <pc:docMk/>
          <pc:sldMk cId="2090673816" sldId="318"/>
        </pc:sldMkLst>
        <pc:spChg chg="add del mod">
          <ac:chgData name="Price, Iris" userId="1f13d2be-4eee-4a0a-9d71-b9cd218c40ce" providerId="ADAL" clId="{058A988C-13E8-4B21-B416-6CD00FC2BA43}" dt="2023-06-24T00:04:50.680" v="1508"/>
          <ac:spMkLst>
            <pc:docMk/>
            <pc:sldMk cId="2090673816" sldId="318"/>
            <ac:spMk id="6" creationId="{FB8C91C0-AE72-2AFC-2650-1CD2EE98DE50}"/>
          </ac:spMkLst>
        </pc:spChg>
        <pc:graphicFrameChg chg="add mod">
          <ac:chgData name="Price, Iris" userId="1f13d2be-4eee-4a0a-9d71-b9cd218c40ce" providerId="ADAL" clId="{058A988C-13E8-4B21-B416-6CD00FC2BA43}" dt="2023-06-24T00:06:09.122" v="1526" actId="14100"/>
          <ac:graphicFrameMkLst>
            <pc:docMk/>
            <pc:sldMk cId="2090673816" sldId="318"/>
            <ac:graphicFrameMk id="7" creationId="{448E3F00-84B4-A705-F213-D13E77C23EFA}"/>
          </ac:graphicFrameMkLst>
        </pc:graphicFrameChg>
        <pc:graphicFrameChg chg="del">
          <ac:chgData name="Price, Iris" userId="1f13d2be-4eee-4a0a-9d71-b9cd218c40ce" providerId="ADAL" clId="{058A988C-13E8-4B21-B416-6CD00FC2BA43}" dt="2023-06-24T00:04:15.239" v="1494" actId="478"/>
          <ac:graphicFrameMkLst>
            <pc:docMk/>
            <pc:sldMk cId="2090673816" sldId="318"/>
            <ac:graphicFrameMk id="9" creationId="{7D1E1B28-2669-4402-B49E-9EAE6A2820AF}"/>
          </ac:graphicFrameMkLst>
        </pc:graphicFrameChg>
      </pc:sldChg>
      <pc:sldChg chg="addSp delSp modSp new mod">
        <pc:chgData name="Price, Iris" userId="1f13d2be-4eee-4a0a-9d71-b9cd218c40ce" providerId="ADAL" clId="{058A988C-13E8-4B21-B416-6CD00FC2BA43}" dt="2023-06-24T03:28:28.558" v="1662" actId="20577"/>
        <pc:sldMkLst>
          <pc:docMk/>
          <pc:sldMk cId="463534404" sldId="319"/>
        </pc:sldMkLst>
        <pc:spChg chg="mod">
          <ac:chgData name="Price, Iris" userId="1f13d2be-4eee-4a0a-9d71-b9cd218c40ce" providerId="ADAL" clId="{058A988C-13E8-4B21-B416-6CD00FC2BA43}" dt="2023-06-24T03:21:47.289" v="1602" actId="1037"/>
          <ac:spMkLst>
            <pc:docMk/>
            <pc:sldMk cId="463534404" sldId="319"/>
            <ac:spMk id="4" creationId="{F5D700AE-5016-2A89-275B-487A954FC4E3}"/>
          </ac:spMkLst>
        </pc:spChg>
        <pc:spChg chg="del">
          <ac:chgData name="Price, Iris" userId="1f13d2be-4eee-4a0a-9d71-b9cd218c40ce" providerId="ADAL" clId="{058A988C-13E8-4B21-B416-6CD00FC2BA43}" dt="2023-06-24T03:21:49.023" v="1603" actId="478"/>
          <ac:spMkLst>
            <pc:docMk/>
            <pc:sldMk cId="463534404" sldId="319"/>
            <ac:spMk id="5" creationId="{5294CDD8-2E30-4FF2-4DDE-DDB6388A3252}"/>
          </ac:spMkLst>
        </pc:spChg>
        <pc:spChg chg="del">
          <ac:chgData name="Price, Iris" userId="1f13d2be-4eee-4a0a-9d71-b9cd218c40ce" providerId="ADAL" clId="{058A988C-13E8-4B21-B416-6CD00FC2BA43}" dt="2023-06-24T03:21:14.291" v="1540"/>
          <ac:spMkLst>
            <pc:docMk/>
            <pc:sldMk cId="463534404" sldId="319"/>
            <ac:spMk id="6" creationId="{DF49FCE9-421D-597A-02FA-D438CC68997C}"/>
          </ac:spMkLst>
        </pc:spChg>
        <pc:spChg chg="add mod">
          <ac:chgData name="Price, Iris" userId="1f13d2be-4eee-4a0a-9d71-b9cd218c40ce" providerId="ADAL" clId="{058A988C-13E8-4B21-B416-6CD00FC2BA43}" dt="2023-06-24T03:28:28.558" v="1662" actId="20577"/>
          <ac:spMkLst>
            <pc:docMk/>
            <pc:sldMk cId="463534404" sldId="319"/>
            <ac:spMk id="8" creationId="{3EE44E8B-AC1B-B282-93A9-453D0FCA92D4}"/>
          </ac:spMkLst>
        </pc:spChg>
        <pc:graphicFrameChg chg="add mod">
          <ac:chgData name="Price, Iris" userId="1f13d2be-4eee-4a0a-9d71-b9cd218c40ce" providerId="ADAL" clId="{058A988C-13E8-4B21-B416-6CD00FC2BA43}" dt="2023-06-24T03:28:16.270" v="1629" actId="1076"/>
          <ac:graphicFrameMkLst>
            <pc:docMk/>
            <pc:sldMk cId="463534404" sldId="319"/>
            <ac:graphicFrameMk id="7" creationId="{650BB8D0-10D9-EF20-95E1-7C037E6DCDD9}"/>
          </ac:graphicFrameMkLst>
        </pc:graphicFrameChg>
      </pc:sldChg>
      <pc:sldChg chg="modSp add mod ord">
        <pc:chgData name="Price, Iris" userId="1f13d2be-4eee-4a0a-9d71-b9cd218c40ce" providerId="ADAL" clId="{058A988C-13E8-4B21-B416-6CD00FC2BA43}" dt="2023-06-24T03:39:30.837" v="2349" actId="20577"/>
        <pc:sldMkLst>
          <pc:docMk/>
          <pc:sldMk cId="1395216055" sldId="320"/>
        </pc:sldMkLst>
        <pc:spChg chg="mod">
          <ac:chgData name="Price, Iris" userId="1f13d2be-4eee-4a0a-9d71-b9cd218c40ce" providerId="ADAL" clId="{058A988C-13E8-4B21-B416-6CD00FC2BA43}" dt="2023-06-24T03:37:06.965" v="2076" actId="20577"/>
          <ac:spMkLst>
            <pc:docMk/>
            <pc:sldMk cId="1395216055" sldId="320"/>
            <ac:spMk id="4" creationId="{14A0DFAB-FDE9-0AA6-D126-7B0ECD522426}"/>
          </ac:spMkLst>
        </pc:spChg>
        <pc:spChg chg="mod">
          <ac:chgData name="Price, Iris" userId="1f13d2be-4eee-4a0a-9d71-b9cd218c40ce" providerId="ADAL" clId="{058A988C-13E8-4B21-B416-6CD00FC2BA43}" dt="2023-06-24T03:39:30.837" v="2349" actId="20577"/>
          <ac:spMkLst>
            <pc:docMk/>
            <pc:sldMk cId="1395216055" sldId="320"/>
            <ac:spMk id="6" creationId="{FE8CAF18-2D25-696C-4E83-AA647DDF6D9B}"/>
          </ac:spMkLst>
        </pc:spChg>
      </pc:sldChg>
      <pc:sldChg chg="new del">
        <pc:chgData name="Price, Iris" userId="1f13d2be-4eee-4a0a-9d71-b9cd218c40ce" providerId="ADAL" clId="{058A988C-13E8-4B21-B416-6CD00FC2BA43}" dt="2023-06-24T03:36:56.678" v="2059" actId="2696"/>
        <pc:sldMkLst>
          <pc:docMk/>
          <pc:sldMk cId="1652056621" sldId="320"/>
        </pc:sldMkLst>
      </pc:sldChg>
      <pc:sldChg chg="modSp new mod">
        <pc:chgData name="Price, Iris" userId="1f13d2be-4eee-4a0a-9d71-b9cd218c40ce" providerId="ADAL" clId="{058A988C-13E8-4B21-B416-6CD00FC2BA43}" dt="2023-06-24T04:26:55.529" v="4393" actId="948"/>
        <pc:sldMkLst>
          <pc:docMk/>
          <pc:sldMk cId="724040972" sldId="321"/>
        </pc:sldMkLst>
        <pc:spChg chg="mod">
          <ac:chgData name="Price, Iris" userId="1f13d2be-4eee-4a0a-9d71-b9cd218c40ce" providerId="ADAL" clId="{058A988C-13E8-4B21-B416-6CD00FC2BA43}" dt="2023-06-24T04:26:15.929" v="4318" actId="20577"/>
          <ac:spMkLst>
            <pc:docMk/>
            <pc:sldMk cId="724040972" sldId="321"/>
            <ac:spMk id="4" creationId="{2EA11D93-F6F5-D0FF-09A7-372AB42A0D7B}"/>
          </ac:spMkLst>
        </pc:spChg>
        <pc:spChg chg="mod">
          <ac:chgData name="Price, Iris" userId="1f13d2be-4eee-4a0a-9d71-b9cd218c40ce" providerId="ADAL" clId="{058A988C-13E8-4B21-B416-6CD00FC2BA43}" dt="2023-06-24T04:26:55.529" v="4393" actId="948"/>
          <ac:spMkLst>
            <pc:docMk/>
            <pc:sldMk cId="724040972" sldId="321"/>
            <ac:spMk id="6" creationId="{88E6070D-10D1-CADE-FA63-6445F8614EBA}"/>
          </ac:spMkLst>
        </pc:spChg>
      </pc:sldChg>
      <pc:sldChg chg="modSp new mod">
        <pc:chgData name="Price, Iris" userId="1f13d2be-4eee-4a0a-9d71-b9cd218c40ce" providerId="ADAL" clId="{058A988C-13E8-4B21-B416-6CD00FC2BA43}" dt="2023-06-24T04:26:00.144" v="4306" actId="255"/>
        <pc:sldMkLst>
          <pc:docMk/>
          <pc:sldMk cId="3027712140" sldId="322"/>
        </pc:sldMkLst>
        <pc:spChg chg="mod">
          <ac:chgData name="Price, Iris" userId="1f13d2be-4eee-4a0a-9d71-b9cd218c40ce" providerId="ADAL" clId="{058A988C-13E8-4B21-B416-6CD00FC2BA43}" dt="2023-06-24T04:19:36.849" v="3927" actId="20577"/>
          <ac:spMkLst>
            <pc:docMk/>
            <pc:sldMk cId="3027712140" sldId="322"/>
            <ac:spMk id="4" creationId="{6A4ACC82-522F-201B-2501-033945D3C80F}"/>
          </ac:spMkLst>
        </pc:spChg>
        <pc:spChg chg="mod">
          <ac:chgData name="Price, Iris" userId="1f13d2be-4eee-4a0a-9d71-b9cd218c40ce" providerId="ADAL" clId="{058A988C-13E8-4B21-B416-6CD00FC2BA43}" dt="2023-06-24T04:26:00.144" v="4306" actId="255"/>
          <ac:spMkLst>
            <pc:docMk/>
            <pc:sldMk cId="3027712140" sldId="322"/>
            <ac:spMk id="6" creationId="{37D88441-E379-9AE7-7F13-EE991586260E}"/>
          </ac:spMkLst>
        </pc:spChg>
      </pc:sldChg>
      <pc:sldChg chg="modSp add mod">
        <pc:chgData name="Price, Iris" userId="1f13d2be-4eee-4a0a-9d71-b9cd218c40ce" providerId="ADAL" clId="{058A988C-13E8-4B21-B416-6CD00FC2BA43}" dt="2023-06-24T04:22:44.995" v="4188" actId="255"/>
        <pc:sldMkLst>
          <pc:docMk/>
          <pc:sldMk cId="74024334" sldId="323"/>
        </pc:sldMkLst>
        <pc:spChg chg="mod">
          <ac:chgData name="Price, Iris" userId="1f13d2be-4eee-4a0a-9d71-b9cd218c40ce" providerId="ADAL" clId="{058A988C-13E8-4B21-B416-6CD00FC2BA43}" dt="2023-06-24T04:22:44.995" v="4188" actId="255"/>
          <ac:spMkLst>
            <pc:docMk/>
            <pc:sldMk cId="74024334" sldId="323"/>
            <ac:spMk id="6" creationId="{FE8CAF18-2D25-696C-4E83-AA647DDF6D9B}"/>
          </ac:spMkLst>
        </pc:spChg>
      </pc:sldChg>
      <pc:sldChg chg="addSp delSp modSp new mod">
        <pc:chgData name="Price, Iris" userId="1f13d2be-4eee-4a0a-9d71-b9cd218c40ce" providerId="ADAL" clId="{058A988C-13E8-4B21-B416-6CD00FC2BA43}" dt="2023-06-24T04:24:25.302" v="4245" actId="1076"/>
        <pc:sldMkLst>
          <pc:docMk/>
          <pc:sldMk cId="335260672" sldId="324"/>
        </pc:sldMkLst>
        <pc:spChg chg="del">
          <ac:chgData name="Price, Iris" userId="1f13d2be-4eee-4a0a-9d71-b9cd218c40ce" providerId="ADAL" clId="{058A988C-13E8-4B21-B416-6CD00FC2BA43}" dt="2023-06-24T04:23:21.717" v="4193" actId="478"/>
          <ac:spMkLst>
            <pc:docMk/>
            <pc:sldMk cId="335260672" sldId="324"/>
            <ac:spMk id="4" creationId="{76361E23-75AA-CD1E-3527-ECE4658EF0BC}"/>
          </ac:spMkLst>
        </pc:spChg>
        <pc:spChg chg="del">
          <ac:chgData name="Price, Iris" userId="1f13d2be-4eee-4a0a-9d71-b9cd218c40ce" providerId="ADAL" clId="{058A988C-13E8-4B21-B416-6CD00FC2BA43}" dt="2023-06-24T04:23:22.944" v="4194" actId="478"/>
          <ac:spMkLst>
            <pc:docMk/>
            <pc:sldMk cId="335260672" sldId="324"/>
            <ac:spMk id="5" creationId="{B6D57D6F-0379-8A49-5008-C3EF5A7BACBB}"/>
          </ac:spMkLst>
        </pc:spChg>
        <pc:spChg chg="del mod">
          <ac:chgData name="Price, Iris" userId="1f13d2be-4eee-4a0a-9d71-b9cd218c40ce" providerId="ADAL" clId="{058A988C-13E8-4B21-B416-6CD00FC2BA43}" dt="2023-06-24T04:23:37.032" v="4197" actId="478"/>
          <ac:spMkLst>
            <pc:docMk/>
            <pc:sldMk cId="335260672" sldId="324"/>
            <ac:spMk id="6" creationId="{6DE40970-3367-EE6F-0AD7-C96213C89A5B}"/>
          </ac:spMkLst>
        </pc:spChg>
        <pc:spChg chg="add mod">
          <ac:chgData name="Price, Iris" userId="1f13d2be-4eee-4a0a-9d71-b9cd218c40ce" providerId="ADAL" clId="{058A988C-13E8-4B21-B416-6CD00FC2BA43}" dt="2023-06-24T04:24:25.302" v="4245" actId="1076"/>
          <ac:spMkLst>
            <pc:docMk/>
            <pc:sldMk cId="335260672" sldId="324"/>
            <ac:spMk id="7" creationId="{7448B130-6642-3815-AFE8-6ED41DE0F0C3}"/>
          </ac:spMkLst>
        </pc:spChg>
      </pc:sldChg>
      <pc:sldChg chg="modSp add mod ord">
        <pc:chgData name="Price, Iris" userId="1f13d2be-4eee-4a0a-9d71-b9cd218c40ce" providerId="ADAL" clId="{058A988C-13E8-4B21-B416-6CD00FC2BA43}" dt="2023-06-24T04:25:02.004" v="4269" actId="20577"/>
        <pc:sldMkLst>
          <pc:docMk/>
          <pc:sldMk cId="262285950" sldId="325"/>
        </pc:sldMkLst>
        <pc:spChg chg="mod">
          <ac:chgData name="Price, Iris" userId="1f13d2be-4eee-4a0a-9d71-b9cd218c40ce" providerId="ADAL" clId="{058A988C-13E8-4B21-B416-6CD00FC2BA43}" dt="2023-06-24T04:25:02.004" v="4269" actId="20577"/>
          <ac:spMkLst>
            <pc:docMk/>
            <pc:sldMk cId="262285950" sldId="325"/>
            <ac:spMk id="7" creationId="{7448B130-6642-3815-AFE8-6ED41DE0F0C3}"/>
          </ac:spMkLst>
        </pc:spChg>
      </pc:sldChg>
    </pc:docChg>
  </pc:docChgLst>
  <pc:docChgLst>
    <pc:chgData clId="Web-{5D163DC8-0C98-BAF3-3346-5FEA8C95831E}"/>
    <pc:docChg chg="modSld">
      <pc:chgData name="" userId="" providerId="" clId="Web-{5D163DC8-0C98-BAF3-3346-5FEA8C95831E}" dt="2023-06-14T01:04:52.769" v="0" actId="20577"/>
      <pc:docMkLst>
        <pc:docMk/>
      </pc:docMkLst>
      <pc:sldChg chg="modSp">
        <pc:chgData name="" userId="" providerId="" clId="Web-{5D163DC8-0C98-BAF3-3346-5FEA8C95831E}" dt="2023-06-14T01:04:52.769" v="0" actId="20577"/>
        <pc:sldMkLst>
          <pc:docMk/>
          <pc:sldMk cId="3263210648" sldId="284"/>
        </pc:sldMkLst>
        <pc:spChg chg="mod">
          <ac:chgData name="" userId="" providerId="" clId="Web-{5D163DC8-0C98-BAF3-3346-5FEA8C95831E}" dt="2023-06-14T01:04:52.769" v="0" actId="20577"/>
          <ac:spMkLst>
            <pc:docMk/>
            <pc:sldMk cId="3263210648" sldId="284"/>
            <ac:spMk id="6" creationId="{FE8CAF18-2D25-696C-4E83-AA647DDF6D9B}"/>
          </ac:spMkLst>
        </pc:spChg>
      </pc:sldChg>
    </pc:docChg>
  </pc:docChgLst>
  <pc:docChgLst>
    <pc:chgData name="Fallas, Shelby" userId="72aebfff-9fc0-4fdb-ae3e-54ce9883e594" providerId="ADAL" clId="{F7891508-4242-44B6-A968-79CB4B2B4475}"/>
    <pc:docChg chg="custSel modSld">
      <pc:chgData name="Fallas, Shelby" userId="72aebfff-9fc0-4fdb-ae3e-54ce9883e594" providerId="ADAL" clId="{F7891508-4242-44B6-A968-79CB4B2B4475}" dt="2023-05-31T21:47:55.804" v="624" actId="20577"/>
      <pc:docMkLst>
        <pc:docMk/>
      </pc:docMkLst>
      <pc:sldChg chg="modSp mod">
        <pc:chgData name="Fallas, Shelby" userId="72aebfff-9fc0-4fdb-ae3e-54ce9883e594" providerId="ADAL" clId="{F7891508-4242-44B6-A968-79CB4B2B4475}" dt="2023-05-31T21:47:55.804" v="624" actId="20577"/>
        <pc:sldMkLst>
          <pc:docMk/>
          <pc:sldMk cId="1186091454" sldId="280"/>
        </pc:sldMkLst>
        <pc:spChg chg="mod">
          <ac:chgData name="Fallas, Shelby" userId="72aebfff-9fc0-4fdb-ae3e-54ce9883e594" providerId="ADAL" clId="{F7891508-4242-44B6-A968-79CB4B2B4475}" dt="2023-05-31T21:47:55.804" v="624" actId="20577"/>
          <ac:spMkLst>
            <pc:docMk/>
            <pc:sldMk cId="1186091454" sldId="280"/>
            <ac:spMk id="4" creationId="{82EB4104-7FF8-BD44-9CF6-0AAAE6F43696}"/>
          </ac:spMkLst>
        </pc:spChg>
      </pc:sldChg>
      <pc:sldChg chg="modSp mod">
        <pc:chgData name="Fallas, Shelby" userId="72aebfff-9fc0-4fdb-ae3e-54ce9883e594" providerId="ADAL" clId="{F7891508-4242-44B6-A968-79CB4B2B4475}" dt="2023-05-31T21:42:44.547" v="166" actId="1076"/>
        <pc:sldMkLst>
          <pc:docMk/>
          <pc:sldMk cId="2222654010" sldId="281"/>
        </pc:sldMkLst>
        <pc:spChg chg="mod">
          <ac:chgData name="Fallas, Shelby" userId="72aebfff-9fc0-4fdb-ae3e-54ce9883e594" providerId="ADAL" clId="{F7891508-4242-44B6-A968-79CB4B2B4475}" dt="2023-05-31T21:42:44.547" v="166" actId="1076"/>
          <ac:spMkLst>
            <pc:docMk/>
            <pc:sldMk cId="2222654010" sldId="281"/>
            <ac:spMk id="4" creationId="{A011F600-6ED4-FE4B-985D-9891FAFE25F0}"/>
          </ac:spMkLst>
        </pc:spChg>
      </pc:sldChg>
      <pc:sldChg chg="modSp mod">
        <pc:chgData name="Fallas, Shelby" userId="72aebfff-9fc0-4fdb-ae3e-54ce9883e594" providerId="ADAL" clId="{F7891508-4242-44B6-A968-79CB4B2B4475}" dt="2023-05-31T17:14:29.038" v="18" actId="20577"/>
        <pc:sldMkLst>
          <pc:docMk/>
          <pc:sldMk cId="2358876093" sldId="282"/>
        </pc:sldMkLst>
        <pc:spChg chg="mod">
          <ac:chgData name="Fallas, Shelby" userId="72aebfff-9fc0-4fdb-ae3e-54ce9883e594" providerId="ADAL" clId="{F7891508-4242-44B6-A968-79CB4B2B4475}" dt="2023-05-31T17:14:29.038" v="18" actId="20577"/>
          <ac:spMkLst>
            <pc:docMk/>
            <pc:sldMk cId="2358876093" sldId="282"/>
            <ac:spMk id="4" creationId="{BAF7730D-0D4E-5454-3100-1F53E53D4DAE}"/>
          </ac:spMkLst>
        </pc:spChg>
      </pc:sldChg>
      <pc:sldChg chg="modSp mod">
        <pc:chgData name="Fallas, Shelby" userId="72aebfff-9fc0-4fdb-ae3e-54ce9883e594" providerId="ADAL" clId="{F7891508-4242-44B6-A968-79CB4B2B4475}" dt="2023-05-31T17:10:21.849" v="5" actId="20577"/>
        <pc:sldMkLst>
          <pc:docMk/>
          <pc:sldMk cId="2565921334" sldId="285"/>
        </pc:sldMkLst>
        <pc:spChg chg="mod">
          <ac:chgData name="Fallas, Shelby" userId="72aebfff-9fc0-4fdb-ae3e-54ce9883e594" providerId="ADAL" clId="{F7891508-4242-44B6-A968-79CB4B2B4475}" dt="2023-05-31T17:10:21.849" v="5" actId="20577"/>
          <ac:spMkLst>
            <pc:docMk/>
            <pc:sldMk cId="2565921334" sldId="285"/>
            <ac:spMk id="6" creationId="{492EA198-0A0A-A4E5-8FE1-61B32BAF1283}"/>
          </ac:spMkLst>
        </pc:spChg>
      </pc:sldChg>
      <pc:sldChg chg="addSp delSp modSp mod">
        <pc:chgData name="Fallas, Shelby" userId="72aebfff-9fc0-4fdb-ae3e-54ce9883e594" providerId="ADAL" clId="{F7891508-4242-44B6-A968-79CB4B2B4475}" dt="2023-05-31T21:47:22.308" v="617" actId="403"/>
        <pc:sldMkLst>
          <pc:docMk/>
          <pc:sldMk cId="2625687505" sldId="286"/>
        </pc:sldMkLst>
        <pc:spChg chg="mod">
          <ac:chgData name="Fallas, Shelby" userId="72aebfff-9fc0-4fdb-ae3e-54ce9883e594" providerId="ADAL" clId="{F7891508-4242-44B6-A968-79CB4B2B4475}" dt="2023-05-31T21:42:58.267" v="167" actId="1076"/>
          <ac:spMkLst>
            <pc:docMk/>
            <pc:sldMk cId="2625687505" sldId="286"/>
            <ac:spMk id="4" creationId="{EB5B5662-F6DE-B489-86DC-7109C1C4FEFD}"/>
          </ac:spMkLst>
        </pc:spChg>
        <pc:spChg chg="mod">
          <ac:chgData name="Fallas, Shelby" userId="72aebfff-9fc0-4fdb-ae3e-54ce9883e594" providerId="ADAL" clId="{F7891508-4242-44B6-A968-79CB4B2B4475}" dt="2023-05-31T21:47:22.308" v="617" actId="403"/>
          <ac:spMkLst>
            <pc:docMk/>
            <pc:sldMk cId="2625687505" sldId="286"/>
            <ac:spMk id="5" creationId="{B4642C1A-53A3-8160-585A-7B09233D0075}"/>
          </ac:spMkLst>
        </pc:spChg>
        <pc:spChg chg="del mod">
          <ac:chgData name="Fallas, Shelby" userId="72aebfff-9fc0-4fdb-ae3e-54ce9883e594" providerId="ADAL" clId="{F7891508-4242-44B6-A968-79CB4B2B4475}" dt="2023-05-31T21:47:12.749" v="613" actId="478"/>
          <ac:spMkLst>
            <pc:docMk/>
            <pc:sldMk cId="2625687505" sldId="286"/>
            <ac:spMk id="6" creationId="{E5B6CE41-8EE6-00A9-F8A3-F41094FDE3DB}"/>
          </ac:spMkLst>
        </pc:spChg>
        <pc:spChg chg="add del mod">
          <ac:chgData name="Fallas, Shelby" userId="72aebfff-9fc0-4fdb-ae3e-54ce9883e594" providerId="ADAL" clId="{F7891508-4242-44B6-A968-79CB4B2B4475}" dt="2023-05-31T21:47:14.958" v="614" actId="478"/>
          <ac:spMkLst>
            <pc:docMk/>
            <pc:sldMk cId="2625687505" sldId="286"/>
            <ac:spMk id="8" creationId="{4C1A575B-5EF5-A0A2-D023-652169873E87}"/>
          </ac:spMkLst>
        </pc:spChg>
      </pc:sldChg>
      <pc:sldChg chg="modSp mod">
        <pc:chgData name="Fallas, Shelby" userId="72aebfff-9fc0-4fdb-ae3e-54ce9883e594" providerId="ADAL" clId="{F7891508-4242-44B6-A968-79CB4B2B4475}" dt="2023-05-31T17:22:31.659" v="165" actId="12"/>
        <pc:sldMkLst>
          <pc:docMk/>
          <pc:sldMk cId="3908625868" sldId="288"/>
        </pc:sldMkLst>
        <pc:spChg chg="mod">
          <ac:chgData name="Fallas, Shelby" userId="72aebfff-9fc0-4fdb-ae3e-54ce9883e594" providerId="ADAL" clId="{F7891508-4242-44B6-A968-79CB4B2B4475}" dt="2023-05-31T17:22:31.659" v="165" actId="12"/>
          <ac:spMkLst>
            <pc:docMk/>
            <pc:sldMk cId="3908625868" sldId="288"/>
            <ac:spMk id="6" creationId="{A9E82A42-DEA7-63EE-82CF-AE253DA9B9FA}"/>
          </ac:spMkLst>
        </pc:spChg>
      </pc:sldChg>
      <pc:sldChg chg="modSp mod">
        <pc:chgData name="Fallas, Shelby" userId="72aebfff-9fc0-4fdb-ae3e-54ce9883e594" providerId="ADAL" clId="{F7891508-4242-44B6-A968-79CB4B2B4475}" dt="2023-05-31T17:16:43.675" v="153" actId="6549"/>
        <pc:sldMkLst>
          <pc:docMk/>
          <pc:sldMk cId="1795508692" sldId="291"/>
        </pc:sldMkLst>
        <pc:spChg chg="mod">
          <ac:chgData name="Fallas, Shelby" userId="72aebfff-9fc0-4fdb-ae3e-54ce9883e594" providerId="ADAL" clId="{F7891508-4242-44B6-A968-79CB4B2B4475}" dt="2023-05-31T17:16:43.675" v="153" actId="6549"/>
          <ac:spMkLst>
            <pc:docMk/>
            <pc:sldMk cId="1795508692" sldId="291"/>
            <ac:spMk id="6" creationId="{D3C857B3-9A42-010E-18F4-E8838917B388}"/>
          </ac:spMkLst>
        </pc:spChg>
      </pc:sldChg>
      <pc:sldChg chg="modSp mod">
        <pc:chgData name="Fallas, Shelby" userId="72aebfff-9fc0-4fdb-ae3e-54ce9883e594" providerId="ADAL" clId="{F7891508-4242-44B6-A968-79CB4B2B4475}" dt="2023-05-31T17:20:35.214" v="164" actId="14100"/>
        <pc:sldMkLst>
          <pc:docMk/>
          <pc:sldMk cId="2909446365" sldId="295"/>
        </pc:sldMkLst>
        <pc:spChg chg="mod">
          <ac:chgData name="Fallas, Shelby" userId="72aebfff-9fc0-4fdb-ae3e-54ce9883e594" providerId="ADAL" clId="{F7891508-4242-44B6-A968-79CB4B2B4475}" dt="2023-05-31T17:20:35.214" v="164" actId="14100"/>
          <ac:spMkLst>
            <pc:docMk/>
            <pc:sldMk cId="2909446365" sldId="295"/>
            <ac:spMk id="10" creationId="{81283F3F-6B3F-9D56-C058-BF22A9CB89A8}"/>
          </ac:spMkLst>
        </pc:spChg>
        <pc:graphicFrameChg chg="mod">
          <ac:chgData name="Fallas, Shelby" userId="72aebfff-9fc0-4fdb-ae3e-54ce9883e594" providerId="ADAL" clId="{F7891508-4242-44B6-A968-79CB4B2B4475}" dt="2023-05-31T17:19:40.389" v="154"/>
          <ac:graphicFrameMkLst>
            <pc:docMk/>
            <pc:sldMk cId="2909446365" sldId="295"/>
            <ac:graphicFrameMk id="9" creationId="{51DBD580-435B-AF9D-0F56-E720AEF8A51C}"/>
          </ac:graphicFrameMkLst>
        </pc:graphicFrameChg>
      </pc:sldChg>
    </pc:docChg>
  </pc:docChgLst>
  <pc:docChgLst>
    <pc:chgData name="Price, Iris" userId="S::iris.price@ucsf.edu::1f13d2be-4eee-4a0a-9d71-b9cd218c40ce" providerId="AD" clId="Web-{36BCE4EA-CD8A-AF5C-34EF-B3ED20ECA9E2}"/>
    <pc:docChg chg="addSld modSld sldOrd">
      <pc:chgData name="Price, Iris" userId="S::iris.price@ucsf.edu::1f13d2be-4eee-4a0a-9d71-b9cd218c40ce" providerId="AD" clId="Web-{36BCE4EA-CD8A-AF5C-34EF-B3ED20ECA9E2}" dt="2023-06-26T20:43:43.364" v="13" actId="20577"/>
      <pc:docMkLst>
        <pc:docMk/>
      </pc:docMkLst>
      <pc:sldChg chg="modSp ord">
        <pc:chgData name="Price, Iris" userId="S::iris.price@ucsf.edu::1f13d2be-4eee-4a0a-9d71-b9cd218c40ce" providerId="AD" clId="Web-{36BCE4EA-CD8A-AF5C-34EF-B3ED20ECA9E2}" dt="2023-06-26T20:42:41.330" v="6" actId="20577"/>
        <pc:sldMkLst>
          <pc:docMk/>
          <pc:sldMk cId="1335258906" sldId="326"/>
        </pc:sldMkLst>
        <pc:spChg chg="mod">
          <ac:chgData name="Price, Iris" userId="S::iris.price@ucsf.edu::1f13d2be-4eee-4a0a-9d71-b9cd218c40ce" providerId="AD" clId="Web-{36BCE4EA-CD8A-AF5C-34EF-B3ED20ECA9E2}" dt="2023-06-26T20:41:25.374" v="3" actId="20577"/>
          <ac:spMkLst>
            <pc:docMk/>
            <pc:sldMk cId="1335258906" sldId="326"/>
            <ac:spMk id="4" creationId="{10C72C28-D192-C1B2-2CB8-E875B41BF36D}"/>
          </ac:spMkLst>
        </pc:spChg>
        <pc:spChg chg="mod">
          <ac:chgData name="Price, Iris" userId="S::iris.price@ucsf.edu::1f13d2be-4eee-4a0a-9d71-b9cd218c40ce" providerId="AD" clId="Web-{36BCE4EA-CD8A-AF5C-34EF-B3ED20ECA9E2}" dt="2023-06-26T20:42:41.330" v="6" actId="20577"/>
          <ac:spMkLst>
            <pc:docMk/>
            <pc:sldMk cId="1335258906" sldId="326"/>
            <ac:spMk id="6" creationId="{087A1950-ED4E-91CA-C836-D499D708DC0C}"/>
          </ac:spMkLst>
        </pc:spChg>
      </pc:sldChg>
      <pc:sldChg chg="modSp new">
        <pc:chgData name="Price, Iris" userId="S::iris.price@ucsf.edu::1f13d2be-4eee-4a0a-9d71-b9cd218c40ce" providerId="AD" clId="Web-{36BCE4EA-CD8A-AF5C-34EF-B3ED20ECA9E2}" dt="2023-06-26T20:43:43.364" v="13" actId="20577"/>
        <pc:sldMkLst>
          <pc:docMk/>
          <pc:sldMk cId="849973530" sldId="327"/>
        </pc:sldMkLst>
        <pc:spChg chg="mod">
          <ac:chgData name="Price, Iris" userId="S::iris.price@ucsf.edu::1f13d2be-4eee-4a0a-9d71-b9cd218c40ce" providerId="AD" clId="Web-{36BCE4EA-CD8A-AF5C-34EF-B3ED20ECA9E2}" dt="2023-06-26T20:43:43.364" v="13" actId="20577"/>
          <ac:spMkLst>
            <pc:docMk/>
            <pc:sldMk cId="849973530" sldId="327"/>
            <ac:spMk id="4" creationId="{28AF0D44-69FA-819F-CEC3-963625D8B12D}"/>
          </ac:spMkLst>
        </pc:spChg>
      </pc:sldChg>
    </pc:docChg>
  </pc:docChgLst>
  <pc:docChgLst>
    <pc:chgData name="Price, Iris" userId="S::iris.price@ucsf.edu::1f13d2be-4eee-4a0a-9d71-b9cd218c40ce" providerId="AD" clId="Web-{0D110271-EE3A-3739-3D56-F1AAA47AE4F1}"/>
    <pc:docChg chg="modSld">
      <pc:chgData name="Price, Iris" userId="S::iris.price@ucsf.edu::1f13d2be-4eee-4a0a-9d71-b9cd218c40ce" providerId="AD" clId="Web-{0D110271-EE3A-3739-3D56-F1AAA47AE4F1}" dt="2023-05-24T23:01:20.225" v="47" actId="20577"/>
      <pc:docMkLst>
        <pc:docMk/>
      </pc:docMkLst>
      <pc:sldChg chg="modSp">
        <pc:chgData name="Price, Iris" userId="S::iris.price@ucsf.edu::1f13d2be-4eee-4a0a-9d71-b9cd218c40ce" providerId="AD" clId="Web-{0D110271-EE3A-3739-3D56-F1AAA47AE4F1}" dt="2023-05-24T22:36:58.239" v="1" actId="20577"/>
        <pc:sldMkLst>
          <pc:docMk/>
          <pc:sldMk cId="1186091454" sldId="280"/>
        </pc:sldMkLst>
        <pc:spChg chg="mod">
          <ac:chgData name="Price, Iris" userId="S::iris.price@ucsf.edu::1f13d2be-4eee-4a0a-9d71-b9cd218c40ce" providerId="AD" clId="Web-{0D110271-EE3A-3739-3D56-F1AAA47AE4F1}" dt="2023-05-24T22:36:58.239" v="1" actId="20577"/>
          <ac:spMkLst>
            <pc:docMk/>
            <pc:sldMk cId="1186091454" sldId="280"/>
            <ac:spMk id="6" creationId="{1EC39141-3246-9341-B25B-1E9CDB1A6581}"/>
          </ac:spMkLst>
        </pc:spChg>
      </pc:sldChg>
      <pc:sldChg chg="modSp">
        <pc:chgData name="Price, Iris" userId="S::iris.price@ucsf.edu::1f13d2be-4eee-4a0a-9d71-b9cd218c40ce" providerId="AD" clId="Web-{0D110271-EE3A-3739-3D56-F1AAA47AE4F1}" dt="2023-05-24T22:53:40.614" v="10" actId="20577"/>
        <pc:sldMkLst>
          <pc:docMk/>
          <pc:sldMk cId="2222654010" sldId="281"/>
        </pc:sldMkLst>
        <pc:spChg chg="mod">
          <ac:chgData name="Price, Iris" userId="S::iris.price@ucsf.edu::1f13d2be-4eee-4a0a-9d71-b9cd218c40ce" providerId="AD" clId="Web-{0D110271-EE3A-3739-3D56-F1AAA47AE4F1}" dt="2023-05-24T22:53:40.614" v="10" actId="20577"/>
          <ac:spMkLst>
            <pc:docMk/>
            <pc:sldMk cId="2222654010" sldId="281"/>
            <ac:spMk id="11" creationId="{D8F504AE-F40B-BCFA-F02C-F1AAC38D92D2}"/>
          </ac:spMkLst>
        </pc:spChg>
      </pc:sldChg>
      <pc:sldChg chg="modSp">
        <pc:chgData name="Price, Iris" userId="S::iris.price@ucsf.edu::1f13d2be-4eee-4a0a-9d71-b9cd218c40ce" providerId="AD" clId="Web-{0D110271-EE3A-3739-3D56-F1AAA47AE4F1}" dt="2023-05-24T22:55:21.856" v="12" actId="1076"/>
        <pc:sldMkLst>
          <pc:docMk/>
          <pc:sldMk cId="1831897538" sldId="287"/>
        </pc:sldMkLst>
        <pc:spChg chg="mod">
          <ac:chgData name="Price, Iris" userId="S::iris.price@ucsf.edu::1f13d2be-4eee-4a0a-9d71-b9cd218c40ce" providerId="AD" clId="Web-{0D110271-EE3A-3739-3D56-F1AAA47AE4F1}" dt="2023-05-24T22:55:21.856" v="12" actId="1076"/>
          <ac:spMkLst>
            <pc:docMk/>
            <pc:sldMk cId="1831897538" sldId="287"/>
            <ac:spMk id="5" creationId="{151C59C6-1328-33FA-51E2-DB61E9F17F42}"/>
          </ac:spMkLst>
        </pc:spChg>
      </pc:sldChg>
      <pc:sldChg chg="modSp">
        <pc:chgData name="Price, Iris" userId="S::iris.price@ucsf.edu::1f13d2be-4eee-4a0a-9d71-b9cd218c40ce" providerId="AD" clId="Web-{0D110271-EE3A-3739-3D56-F1AAA47AE4F1}" dt="2023-05-24T23:01:20.225" v="47" actId="20577"/>
        <pc:sldMkLst>
          <pc:docMk/>
          <pc:sldMk cId="3908625868" sldId="288"/>
        </pc:sldMkLst>
        <pc:spChg chg="mod">
          <ac:chgData name="Price, Iris" userId="S::iris.price@ucsf.edu::1f13d2be-4eee-4a0a-9d71-b9cd218c40ce" providerId="AD" clId="Web-{0D110271-EE3A-3739-3D56-F1AAA47AE4F1}" dt="2023-05-24T23:01:20.225" v="47" actId="20577"/>
          <ac:spMkLst>
            <pc:docMk/>
            <pc:sldMk cId="3908625868" sldId="288"/>
            <ac:spMk id="6" creationId="{A9E82A42-DEA7-63EE-82CF-AE253DA9B9FA}"/>
          </ac:spMkLst>
        </pc:spChg>
      </pc:sldChg>
      <pc:sldChg chg="modSp">
        <pc:chgData name="Price, Iris" userId="S::iris.price@ucsf.edu::1f13d2be-4eee-4a0a-9d71-b9cd218c40ce" providerId="AD" clId="Web-{0D110271-EE3A-3739-3D56-F1AAA47AE4F1}" dt="2023-05-24T22:56:02.234" v="14" actId="20577"/>
        <pc:sldMkLst>
          <pc:docMk/>
          <pc:sldMk cId="3992924018" sldId="290"/>
        </pc:sldMkLst>
        <pc:spChg chg="mod">
          <ac:chgData name="Price, Iris" userId="S::iris.price@ucsf.edu::1f13d2be-4eee-4a0a-9d71-b9cd218c40ce" providerId="AD" clId="Web-{0D110271-EE3A-3739-3D56-F1AAA47AE4F1}" dt="2023-05-24T22:56:02.234" v="14" actId="20577"/>
          <ac:spMkLst>
            <pc:docMk/>
            <pc:sldMk cId="3992924018" sldId="290"/>
            <ac:spMk id="4" creationId="{1A6104BA-4E1E-902E-5CCE-AD7F63C0FE50}"/>
          </ac:spMkLst>
        </pc:spChg>
      </pc:sldChg>
    </pc:docChg>
  </pc:docChgLst>
  <pc:docChgLst>
    <pc:chgData name="Price, Iris" userId="S::iris.price@ucsf.edu::1f13d2be-4eee-4a0a-9d71-b9cd218c40ce" providerId="AD" clId="Web-{5887738B-D12A-2098-7CEE-4294AA59C064}"/>
    <pc:docChg chg="modSld">
      <pc:chgData name="Price, Iris" userId="S::iris.price@ucsf.edu::1f13d2be-4eee-4a0a-9d71-b9cd218c40ce" providerId="AD" clId="Web-{5887738B-D12A-2098-7CEE-4294AA59C064}" dt="2023-06-24T03:24:51.734" v="0"/>
      <pc:docMkLst>
        <pc:docMk/>
      </pc:docMkLst>
      <pc:sldChg chg="modSp">
        <pc:chgData name="Price, Iris" userId="S::iris.price@ucsf.edu::1f13d2be-4eee-4a0a-9d71-b9cd218c40ce" providerId="AD" clId="Web-{5887738B-D12A-2098-7CEE-4294AA59C064}" dt="2023-06-24T03:24:51.734" v="0"/>
        <pc:sldMkLst>
          <pc:docMk/>
          <pc:sldMk cId="3000482563" sldId="300"/>
        </pc:sldMkLst>
        <pc:spChg chg="mod">
          <ac:chgData name="Price, Iris" userId="S::iris.price@ucsf.edu::1f13d2be-4eee-4a0a-9d71-b9cd218c40ce" providerId="AD" clId="Web-{5887738B-D12A-2098-7CEE-4294AA59C064}" dt="2023-06-24T03:24:51.734" v="0"/>
          <ac:spMkLst>
            <pc:docMk/>
            <pc:sldMk cId="3000482563" sldId="300"/>
            <ac:spMk id="6" creationId="{FE8CAF18-2D25-696C-4E83-AA647DDF6D9B}"/>
          </ac:spMkLst>
        </pc:spChg>
      </pc:sldChg>
    </pc:docChg>
  </pc:docChgLst>
  <pc:docChgLst>
    <pc:chgData name="Fallas, Shelby" userId="72aebfff-9fc0-4fdb-ae3e-54ce9883e594" providerId="ADAL" clId="{D2013432-8122-469D-83BF-D677931C0EE4}"/>
    <pc:docChg chg="custSel addSld modSld">
      <pc:chgData name="Fallas, Shelby" userId="72aebfff-9fc0-4fdb-ae3e-54ce9883e594" providerId="ADAL" clId="{D2013432-8122-469D-83BF-D677931C0EE4}" dt="2023-04-14T16:40:40.420" v="846" actId="1076"/>
      <pc:docMkLst>
        <pc:docMk/>
      </pc:docMkLst>
      <pc:sldChg chg="modSp mod">
        <pc:chgData name="Fallas, Shelby" userId="72aebfff-9fc0-4fdb-ae3e-54ce9883e594" providerId="ADAL" clId="{D2013432-8122-469D-83BF-D677931C0EE4}" dt="2023-04-12T18:02:38.445" v="39" actId="20577"/>
        <pc:sldMkLst>
          <pc:docMk/>
          <pc:sldMk cId="2358876093" sldId="282"/>
        </pc:sldMkLst>
        <pc:spChg chg="mod">
          <ac:chgData name="Fallas, Shelby" userId="72aebfff-9fc0-4fdb-ae3e-54ce9883e594" providerId="ADAL" clId="{D2013432-8122-469D-83BF-D677931C0EE4}" dt="2023-04-12T18:02:38.445" v="39" actId="20577"/>
          <ac:spMkLst>
            <pc:docMk/>
            <pc:sldMk cId="2358876093" sldId="282"/>
            <ac:spMk id="7" creationId="{C239AE88-C240-FCE5-AEA1-B1A0812BABCC}"/>
          </ac:spMkLst>
        </pc:spChg>
        <pc:spChg chg="mod">
          <ac:chgData name="Fallas, Shelby" userId="72aebfff-9fc0-4fdb-ae3e-54ce9883e594" providerId="ADAL" clId="{D2013432-8122-469D-83BF-D677931C0EE4}" dt="2023-04-12T18:02:34.334" v="37" actId="20577"/>
          <ac:spMkLst>
            <pc:docMk/>
            <pc:sldMk cId="2358876093" sldId="282"/>
            <ac:spMk id="9" creationId="{7654E9F3-A0F9-E8FB-7CA8-6B4A3EBC48C7}"/>
          </ac:spMkLst>
        </pc:spChg>
      </pc:sldChg>
      <pc:sldChg chg="addSp delSp modSp mod chgLayout">
        <pc:chgData name="Fallas, Shelby" userId="72aebfff-9fc0-4fdb-ae3e-54ce9883e594" providerId="ADAL" clId="{D2013432-8122-469D-83BF-D677931C0EE4}" dt="2023-04-13T21:22:48.306" v="763" actId="478"/>
        <pc:sldMkLst>
          <pc:docMk/>
          <pc:sldMk cId="3263210648" sldId="284"/>
        </pc:sldMkLst>
        <pc:spChg chg="mod ord">
          <ac:chgData name="Fallas, Shelby" userId="72aebfff-9fc0-4fdb-ae3e-54ce9883e594" providerId="ADAL" clId="{D2013432-8122-469D-83BF-D677931C0EE4}" dt="2023-04-13T21:22:46.457" v="762" actId="700"/>
          <ac:spMkLst>
            <pc:docMk/>
            <pc:sldMk cId="3263210648" sldId="284"/>
            <ac:spMk id="2" creationId="{C205E8E0-9C07-B353-18AB-CB274903E176}"/>
          </ac:spMkLst>
        </pc:spChg>
        <pc:spChg chg="mod ord">
          <ac:chgData name="Fallas, Shelby" userId="72aebfff-9fc0-4fdb-ae3e-54ce9883e594" providerId="ADAL" clId="{D2013432-8122-469D-83BF-D677931C0EE4}" dt="2023-04-13T21:22:46.457" v="762" actId="700"/>
          <ac:spMkLst>
            <pc:docMk/>
            <pc:sldMk cId="3263210648" sldId="284"/>
            <ac:spMk id="3" creationId="{AFE924F9-43D4-0EE4-5724-2D197DC4A9F0}"/>
          </ac:spMkLst>
        </pc:spChg>
        <pc:spChg chg="mod ord">
          <ac:chgData name="Fallas, Shelby" userId="72aebfff-9fc0-4fdb-ae3e-54ce9883e594" providerId="ADAL" clId="{D2013432-8122-469D-83BF-D677931C0EE4}" dt="2023-04-13T21:22:46.457" v="762" actId="700"/>
          <ac:spMkLst>
            <pc:docMk/>
            <pc:sldMk cId="3263210648" sldId="284"/>
            <ac:spMk id="4" creationId="{14A0DFAB-FDE9-0AA6-D126-7B0ECD522426}"/>
          </ac:spMkLst>
        </pc:spChg>
        <pc:spChg chg="add del mod ord">
          <ac:chgData name="Fallas, Shelby" userId="72aebfff-9fc0-4fdb-ae3e-54ce9883e594" providerId="ADAL" clId="{D2013432-8122-469D-83BF-D677931C0EE4}" dt="2023-04-13T21:22:48.306" v="763" actId="478"/>
          <ac:spMkLst>
            <pc:docMk/>
            <pc:sldMk cId="3263210648" sldId="284"/>
            <ac:spMk id="5" creationId="{E0BA3F87-D0B1-DDCC-519B-443ABE9DB135}"/>
          </ac:spMkLst>
        </pc:spChg>
        <pc:spChg chg="mod ord">
          <ac:chgData name="Fallas, Shelby" userId="72aebfff-9fc0-4fdb-ae3e-54ce9883e594" providerId="ADAL" clId="{D2013432-8122-469D-83BF-D677931C0EE4}" dt="2023-04-13T21:22:46.457" v="762" actId="700"/>
          <ac:spMkLst>
            <pc:docMk/>
            <pc:sldMk cId="3263210648" sldId="284"/>
            <ac:spMk id="6" creationId="{FE8CAF18-2D25-696C-4E83-AA647DDF6D9B}"/>
          </ac:spMkLst>
        </pc:spChg>
      </pc:sldChg>
      <pc:sldChg chg="addSp delSp modSp mod modClrScheme chgLayout">
        <pc:chgData name="Fallas, Shelby" userId="72aebfff-9fc0-4fdb-ae3e-54ce9883e594" providerId="ADAL" clId="{D2013432-8122-469D-83BF-D677931C0EE4}" dt="2023-04-13T21:23:49.697" v="840" actId="20577"/>
        <pc:sldMkLst>
          <pc:docMk/>
          <pc:sldMk cId="3908625868" sldId="288"/>
        </pc:sldMkLst>
        <pc:spChg chg="mod ord">
          <ac:chgData name="Fallas, Shelby" userId="72aebfff-9fc0-4fdb-ae3e-54ce9883e594" providerId="ADAL" clId="{D2013432-8122-469D-83BF-D677931C0EE4}" dt="2023-04-13T21:22:15.828" v="759" actId="700"/>
          <ac:spMkLst>
            <pc:docMk/>
            <pc:sldMk cId="3908625868" sldId="288"/>
            <ac:spMk id="2" creationId="{392F6BE7-2E87-9685-066B-64176032CC6D}"/>
          </ac:spMkLst>
        </pc:spChg>
        <pc:spChg chg="mod ord">
          <ac:chgData name="Fallas, Shelby" userId="72aebfff-9fc0-4fdb-ae3e-54ce9883e594" providerId="ADAL" clId="{D2013432-8122-469D-83BF-D677931C0EE4}" dt="2023-04-13T21:22:15.828" v="759" actId="700"/>
          <ac:spMkLst>
            <pc:docMk/>
            <pc:sldMk cId="3908625868" sldId="288"/>
            <ac:spMk id="3" creationId="{07C825A5-8A55-8648-EA10-89C85204EF3F}"/>
          </ac:spMkLst>
        </pc:spChg>
        <pc:spChg chg="mod ord">
          <ac:chgData name="Fallas, Shelby" userId="72aebfff-9fc0-4fdb-ae3e-54ce9883e594" providerId="ADAL" clId="{D2013432-8122-469D-83BF-D677931C0EE4}" dt="2023-04-13T21:22:15.828" v="759" actId="700"/>
          <ac:spMkLst>
            <pc:docMk/>
            <pc:sldMk cId="3908625868" sldId="288"/>
            <ac:spMk id="4" creationId="{BAF7730D-0D4E-5454-3100-1F53E53D4DAE}"/>
          </ac:spMkLst>
        </pc:spChg>
        <pc:spChg chg="add del mod ord">
          <ac:chgData name="Fallas, Shelby" userId="72aebfff-9fc0-4fdb-ae3e-54ce9883e594" providerId="ADAL" clId="{D2013432-8122-469D-83BF-D677931C0EE4}" dt="2023-04-13T21:21:26.291" v="744" actId="478"/>
          <ac:spMkLst>
            <pc:docMk/>
            <pc:sldMk cId="3908625868" sldId="288"/>
            <ac:spMk id="5" creationId="{1C2F0571-E1FE-02F5-B849-D83A3AF2A60D}"/>
          </ac:spMkLst>
        </pc:spChg>
        <pc:spChg chg="add del mod ord">
          <ac:chgData name="Fallas, Shelby" userId="72aebfff-9fc0-4fdb-ae3e-54ce9883e594" providerId="ADAL" clId="{D2013432-8122-469D-83BF-D677931C0EE4}" dt="2023-04-13T21:13:54.444" v="555" actId="478"/>
          <ac:spMkLst>
            <pc:docMk/>
            <pc:sldMk cId="3908625868" sldId="288"/>
            <ac:spMk id="5" creationId="{A0F43B61-C030-3594-FC06-5150D29310A0}"/>
          </ac:spMkLst>
        </pc:spChg>
        <pc:spChg chg="mod ord">
          <ac:chgData name="Fallas, Shelby" userId="72aebfff-9fc0-4fdb-ae3e-54ce9883e594" providerId="ADAL" clId="{D2013432-8122-469D-83BF-D677931C0EE4}" dt="2023-04-13T21:23:49.697" v="840" actId="20577"/>
          <ac:spMkLst>
            <pc:docMk/>
            <pc:sldMk cId="3908625868" sldId="288"/>
            <ac:spMk id="6" creationId="{A9E82A42-DEA7-63EE-82CF-AE253DA9B9FA}"/>
          </ac:spMkLst>
        </pc:spChg>
        <pc:spChg chg="add del mod ord">
          <ac:chgData name="Fallas, Shelby" userId="72aebfff-9fc0-4fdb-ae3e-54ce9883e594" providerId="ADAL" clId="{D2013432-8122-469D-83BF-D677931C0EE4}" dt="2023-04-13T21:22:33.442" v="760" actId="478"/>
          <ac:spMkLst>
            <pc:docMk/>
            <pc:sldMk cId="3908625868" sldId="288"/>
            <ac:spMk id="7" creationId="{0A01212B-AA5E-1D34-0F1E-9B0CA89B8195}"/>
          </ac:spMkLst>
        </pc:spChg>
      </pc:sldChg>
      <pc:sldChg chg="modSp mod">
        <pc:chgData name="Fallas, Shelby" userId="72aebfff-9fc0-4fdb-ae3e-54ce9883e594" providerId="ADAL" clId="{D2013432-8122-469D-83BF-D677931C0EE4}" dt="2023-04-12T18:02:49.181" v="45" actId="20577"/>
        <pc:sldMkLst>
          <pc:docMk/>
          <pc:sldMk cId="1587459164" sldId="289"/>
        </pc:sldMkLst>
        <pc:spChg chg="mod">
          <ac:chgData name="Fallas, Shelby" userId="72aebfff-9fc0-4fdb-ae3e-54ce9883e594" providerId="ADAL" clId="{D2013432-8122-469D-83BF-D677931C0EE4}" dt="2023-04-12T18:02:49.181" v="45" actId="20577"/>
          <ac:spMkLst>
            <pc:docMk/>
            <pc:sldMk cId="1587459164" sldId="289"/>
            <ac:spMk id="5" creationId="{860E2492-6AD3-D6DF-11EE-D83218B46C69}"/>
          </ac:spMkLst>
        </pc:spChg>
        <pc:spChg chg="mod">
          <ac:chgData name="Fallas, Shelby" userId="72aebfff-9fc0-4fdb-ae3e-54ce9883e594" providerId="ADAL" clId="{D2013432-8122-469D-83BF-D677931C0EE4}" dt="2023-04-12T18:02:42.798" v="41" actId="20577"/>
          <ac:spMkLst>
            <pc:docMk/>
            <pc:sldMk cId="1587459164" sldId="289"/>
            <ac:spMk id="6" creationId="{4DA0A0DF-1501-E2D8-CB4A-78E745AA6454}"/>
          </ac:spMkLst>
        </pc:spChg>
      </pc:sldChg>
      <pc:sldChg chg="addSp delSp modSp new mod">
        <pc:chgData name="Fallas, Shelby" userId="72aebfff-9fc0-4fdb-ae3e-54ce9883e594" providerId="ADAL" clId="{D2013432-8122-469D-83BF-D677931C0EE4}" dt="2023-04-14T16:40:40.420" v="846" actId="1076"/>
        <pc:sldMkLst>
          <pc:docMk/>
          <pc:sldMk cId="3992924018" sldId="290"/>
        </pc:sldMkLst>
        <pc:spChg chg="mod">
          <ac:chgData name="Fallas, Shelby" userId="72aebfff-9fc0-4fdb-ae3e-54ce9883e594" providerId="ADAL" clId="{D2013432-8122-469D-83BF-D677931C0EE4}" dt="2023-04-13T21:06:04.225" v="79" actId="20577"/>
          <ac:spMkLst>
            <pc:docMk/>
            <pc:sldMk cId="3992924018" sldId="290"/>
            <ac:spMk id="4" creationId="{1A6104BA-4E1E-902E-5CCE-AD7F63C0FE50}"/>
          </ac:spMkLst>
        </pc:spChg>
        <pc:spChg chg="del">
          <ac:chgData name="Fallas, Shelby" userId="72aebfff-9fc0-4fdb-ae3e-54ce9883e594" providerId="ADAL" clId="{D2013432-8122-469D-83BF-D677931C0EE4}" dt="2023-04-13T21:05:39.701" v="69" actId="478"/>
          <ac:spMkLst>
            <pc:docMk/>
            <pc:sldMk cId="3992924018" sldId="290"/>
            <ac:spMk id="5" creationId="{33D2AA40-B75F-A77F-AF14-5889BC77D5B5}"/>
          </ac:spMkLst>
        </pc:spChg>
        <pc:spChg chg="del">
          <ac:chgData name="Fallas, Shelby" userId="72aebfff-9fc0-4fdb-ae3e-54ce9883e594" providerId="ADAL" clId="{D2013432-8122-469D-83BF-D677931C0EE4}" dt="2023-04-13T21:05:30.269" v="63" actId="931"/>
          <ac:spMkLst>
            <pc:docMk/>
            <pc:sldMk cId="3992924018" sldId="290"/>
            <ac:spMk id="6" creationId="{03970F0D-823D-7BFA-963E-7A7B476562AA}"/>
          </ac:spMkLst>
        </pc:spChg>
        <pc:spChg chg="add del mod">
          <ac:chgData name="Fallas, Shelby" userId="72aebfff-9fc0-4fdb-ae3e-54ce9883e594" providerId="ADAL" clId="{D2013432-8122-469D-83BF-D677931C0EE4}" dt="2023-04-14T16:38:59.468" v="842" actId="478"/>
          <ac:spMkLst>
            <pc:docMk/>
            <pc:sldMk cId="3992924018" sldId="290"/>
            <ac:spMk id="6" creationId="{61AEB997-BAE6-E326-1006-5CBCAD02ECA0}"/>
          </ac:spMkLst>
        </pc:spChg>
        <pc:spChg chg="add mod">
          <ac:chgData name="Fallas, Shelby" userId="72aebfff-9fc0-4fdb-ae3e-54ce9883e594" providerId="ADAL" clId="{D2013432-8122-469D-83BF-D677931C0EE4}" dt="2023-04-13T21:13:33.390" v="553" actId="20577"/>
          <ac:spMkLst>
            <pc:docMk/>
            <pc:sldMk cId="3992924018" sldId="290"/>
            <ac:spMk id="10" creationId="{2D69A63D-E18C-6009-2A5B-A51FBCEF9959}"/>
          </ac:spMkLst>
        </pc:spChg>
        <pc:picChg chg="add del mod">
          <ac:chgData name="Fallas, Shelby" userId="72aebfff-9fc0-4fdb-ae3e-54ce9883e594" providerId="ADAL" clId="{D2013432-8122-469D-83BF-D677931C0EE4}" dt="2023-04-14T16:38:54.141" v="841" actId="478"/>
          <ac:picMkLst>
            <pc:docMk/>
            <pc:sldMk cId="3992924018" sldId="290"/>
            <ac:picMk id="8" creationId="{2E054A0D-E971-D08C-B0A8-E815DA65E70D}"/>
          </ac:picMkLst>
        </pc:picChg>
        <pc:picChg chg="add mod">
          <ac:chgData name="Fallas, Shelby" userId="72aebfff-9fc0-4fdb-ae3e-54ce9883e594" providerId="ADAL" clId="{D2013432-8122-469D-83BF-D677931C0EE4}" dt="2023-04-14T16:40:40.420" v="846" actId="1076"/>
          <ac:picMkLst>
            <pc:docMk/>
            <pc:sldMk cId="3992924018" sldId="290"/>
            <ac:picMk id="9" creationId="{2DB3DF78-F551-D572-BC64-E7BD6E89C28A}"/>
          </ac:picMkLst>
        </pc:picChg>
      </pc:sldChg>
      <pc:sldChg chg="delSp modSp new mod">
        <pc:chgData name="Fallas, Shelby" userId="72aebfff-9fc0-4fdb-ae3e-54ce9883e594" providerId="ADAL" clId="{D2013432-8122-469D-83BF-D677931C0EE4}" dt="2023-04-13T21:20:40.872" v="740" actId="5793"/>
        <pc:sldMkLst>
          <pc:docMk/>
          <pc:sldMk cId="1855201619" sldId="291"/>
        </pc:sldMkLst>
        <pc:spChg chg="mod">
          <ac:chgData name="Fallas, Shelby" userId="72aebfff-9fc0-4fdb-ae3e-54ce9883e594" providerId="ADAL" clId="{D2013432-8122-469D-83BF-D677931C0EE4}" dt="2023-04-13T21:14:51.020" v="586" actId="20577"/>
          <ac:spMkLst>
            <pc:docMk/>
            <pc:sldMk cId="1855201619" sldId="291"/>
            <ac:spMk id="4" creationId="{EE66A726-A33B-8161-C409-7895ABC08DBC}"/>
          </ac:spMkLst>
        </pc:spChg>
        <pc:spChg chg="del">
          <ac:chgData name="Fallas, Shelby" userId="72aebfff-9fc0-4fdb-ae3e-54ce9883e594" providerId="ADAL" clId="{D2013432-8122-469D-83BF-D677931C0EE4}" dt="2023-04-13T21:14:55.115" v="587" actId="478"/>
          <ac:spMkLst>
            <pc:docMk/>
            <pc:sldMk cId="1855201619" sldId="291"/>
            <ac:spMk id="5" creationId="{83F907F8-4548-1964-2E23-F96820769E76}"/>
          </ac:spMkLst>
        </pc:spChg>
        <pc:spChg chg="mod">
          <ac:chgData name="Fallas, Shelby" userId="72aebfff-9fc0-4fdb-ae3e-54ce9883e594" providerId="ADAL" clId="{D2013432-8122-469D-83BF-D677931C0EE4}" dt="2023-04-13T21:20:40.872" v="740" actId="5793"/>
          <ac:spMkLst>
            <pc:docMk/>
            <pc:sldMk cId="1855201619" sldId="291"/>
            <ac:spMk id="6" creationId="{EF1827CC-FB89-C40E-6546-92077B81B9A6}"/>
          </ac:spMkLst>
        </pc:spChg>
      </pc:sldChg>
    </pc:docChg>
  </pc:docChgLst>
  <pc:docChgLst>
    <pc:chgData name="Price, Iris" userId="S::iris.price@ucsf.edu::1f13d2be-4eee-4a0a-9d71-b9cd218c40ce" providerId="AD" clId="Web-{AF2E82E8-C42C-3FD6-FBA5-B21AC838CC58}"/>
    <pc:docChg chg="modSld">
      <pc:chgData name="Price, Iris" userId="S::iris.price@ucsf.edu::1f13d2be-4eee-4a0a-9d71-b9cd218c40ce" providerId="AD" clId="Web-{AF2E82E8-C42C-3FD6-FBA5-B21AC838CC58}" dt="2023-06-24T04:32:37.770" v="37" actId="20577"/>
      <pc:docMkLst>
        <pc:docMk/>
      </pc:docMkLst>
      <pc:sldChg chg="modSp">
        <pc:chgData name="Price, Iris" userId="S::iris.price@ucsf.edu::1f13d2be-4eee-4a0a-9d71-b9cd218c40ce" providerId="AD" clId="Web-{AF2E82E8-C42C-3FD6-FBA5-B21AC838CC58}" dt="2023-06-24T04:32:37.770" v="37" actId="20577"/>
        <pc:sldMkLst>
          <pc:docMk/>
          <pc:sldMk cId="2289995258" sldId="311"/>
        </pc:sldMkLst>
        <pc:spChg chg="mod">
          <ac:chgData name="Price, Iris" userId="S::iris.price@ucsf.edu::1f13d2be-4eee-4a0a-9d71-b9cd218c40ce" providerId="AD" clId="Web-{AF2E82E8-C42C-3FD6-FBA5-B21AC838CC58}" dt="2023-06-24T04:32:37.770" v="37" actId="20577"/>
          <ac:spMkLst>
            <pc:docMk/>
            <pc:sldMk cId="2289995258" sldId="311"/>
            <ac:spMk id="6" creationId="{7CD995E9-DC74-188F-8065-742FB97372BB}"/>
          </ac:spMkLst>
        </pc:spChg>
      </pc:sldChg>
      <pc:sldChg chg="modSp">
        <pc:chgData name="Price, Iris" userId="S::iris.price@ucsf.edu::1f13d2be-4eee-4a0a-9d71-b9cd218c40ce" providerId="AD" clId="Web-{AF2E82E8-C42C-3FD6-FBA5-B21AC838CC58}" dt="2023-06-24T04:31:55.816" v="25" actId="20577"/>
        <pc:sldMkLst>
          <pc:docMk/>
          <pc:sldMk cId="724040972" sldId="321"/>
        </pc:sldMkLst>
        <pc:spChg chg="mod">
          <ac:chgData name="Price, Iris" userId="S::iris.price@ucsf.edu::1f13d2be-4eee-4a0a-9d71-b9cd218c40ce" providerId="AD" clId="Web-{AF2E82E8-C42C-3FD6-FBA5-B21AC838CC58}" dt="2023-06-24T04:31:55.816" v="25" actId="20577"/>
          <ac:spMkLst>
            <pc:docMk/>
            <pc:sldMk cId="724040972" sldId="321"/>
            <ac:spMk id="6" creationId="{88E6070D-10D1-CADE-FA63-6445F8614EBA}"/>
          </ac:spMkLst>
        </pc:spChg>
      </pc:sldChg>
    </pc:docChg>
  </pc:docChgLst>
  <pc:docChgLst>
    <pc:chgData name="Price, Iris" userId="S::iris.price@ucsf.edu::1f13d2be-4eee-4a0a-9d71-b9cd218c40ce" providerId="AD" clId="Web-{5D163DC8-0C98-BAF3-3346-5FEA8C95831E}"/>
    <pc:docChg chg="delSld modSld">
      <pc:chgData name="Price, Iris" userId="S::iris.price@ucsf.edu::1f13d2be-4eee-4a0a-9d71-b9cd218c40ce" providerId="AD" clId="Web-{5D163DC8-0C98-BAF3-3346-5FEA8C95831E}" dt="2023-06-14T01:05:18.707" v="54"/>
      <pc:docMkLst>
        <pc:docMk/>
      </pc:docMkLst>
      <pc:sldChg chg="del">
        <pc:chgData name="Price, Iris" userId="S::iris.price@ucsf.edu::1f13d2be-4eee-4a0a-9d71-b9cd218c40ce" providerId="AD" clId="Web-{5D163DC8-0C98-BAF3-3346-5FEA8C95831E}" dt="2023-06-13T23:07:06.259" v="11"/>
        <pc:sldMkLst>
          <pc:docMk/>
          <pc:sldMk cId="2426128634" sldId="278"/>
        </pc:sldMkLst>
      </pc:sldChg>
      <pc:sldChg chg="del">
        <pc:chgData name="Price, Iris" userId="S::iris.price@ucsf.edu::1f13d2be-4eee-4a0a-9d71-b9cd218c40ce" providerId="AD" clId="Web-{5D163DC8-0C98-BAF3-3346-5FEA8C95831E}" dt="2023-06-13T23:07:06.259" v="13"/>
        <pc:sldMkLst>
          <pc:docMk/>
          <pc:sldMk cId="2222654010" sldId="281"/>
        </pc:sldMkLst>
      </pc:sldChg>
      <pc:sldChg chg="del">
        <pc:chgData name="Price, Iris" userId="S::iris.price@ucsf.edu::1f13d2be-4eee-4a0a-9d71-b9cd218c40ce" providerId="AD" clId="Web-{5D163DC8-0C98-BAF3-3346-5FEA8C95831E}" dt="2023-06-13T23:07:06.259" v="8"/>
        <pc:sldMkLst>
          <pc:docMk/>
          <pc:sldMk cId="2358876093" sldId="282"/>
        </pc:sldMkLst>
      </pc:sldChg>
      <pc:sldChg chg="modSp mod modShow">
        <pc:chgData name="Price, Iris" userId="S::iris.price@ucsf.edu::1f13d2be-4eee-4a0a-9d71-b9cd218c40ce" providerId="AD" clId="Web-{5D163DC8-0C98-BAF3-3346-5FEA8C95831E}" dt="2023-06-14T01:05:18.707" v="54"/>
        <pc:sldMkLst>
          <pc:docMk/>
          <pc:sldMk cId="3263210648" sldId="284"/>
        </pc:sldMkLst>
        <pc:spChg chg="mod">
          <ac:chgData name="Price, Iris" userId="S::iris.price@ucsf.edu::1f13d2be-4eee-4a0a-9d71-b9cd218c40ce" providerId="AD" clId="Web-{5D163DC8-0C98-BAF3-3346-5FEA8C95831E}" dt="2023-06-13T23:07:38.167" v="53" actId="20577"/>
          <ac:spMkLst>
            <pc:docMk/>
            <pc:sldMk cId="3263210648" sldId="284"/>
            <ac:spMk id="6" creationId="{FE8CAF18-2D25-696C-4E83-AA647DDF6D9B}"/>
          </ac:spMkLst>
        </pc:spChg>
      </pc:sldChg>
      <pc:sldChg chg="del">
        <pc:chgData name="Price, Iris" userId="S::iris.price@ucsf.edu::1f13d2be-4eee-4a0a-9d71-b9cd218c40ce" providerId="AD" clId="Web-{5D163DC8-0C98-BAF3-3346-5FEA8C95831E}" dt="2023-06-13T23:07:06.259" v="10"/>
        <pc:sldMkLst>
          <pc:docMk/>
          <pc:sldMk cId="2565921334" sldId="285"/>
        </pc:sldMkLst>
      </pc:sldChg>
      <pc:sldChg chg="del">
        <pc:chgData name="Price, Iris" userId="S::iris.price@ucsf.edu::1f13d2be-4eee-4a0a-9d71-b9cd218c40ce" providerId="AD" clId="Web-{5D163DC8-0C98-BAF3-3346-5FEA8C95831E}" dt="2023-06-13T23:07:06.259" v="12"/>
        <pc:sldMkLst>
          <pc:docMk/>
          <pc:sldMk cId="2625687505" sldId="286"/>
        </pc:sldMkLst>
      </pc:sldChg>
      <pc:sldChg chg="del">
        <pc:chgData name="Price, Iris" userId="S::iris.price@ucsf.edu::1f13d2be-4eee-4a0a-9d71-b9cd218c40ce" providerId="AD" clId="Web-{5D163DC8-0C98-BAF3-3346-5FEA8C95831E}" dt="2023-06-13T23:07:06.259" v="9"/>
        <pc:sldMkLst>
          <pc:docMk/>
          <pc:sldMk cId="1831897538" sldId="287"/>
        </pc:sldMkLst>
      </pc:sldChg>
      <pc:sldChg chg="del">
        <pc:chgData name="Price, Iris" userId="S::iris.price@ucsf.edu::1f13d2be-4eee-4a0a-9d71-b9cd218c40ce" providerId="AD" clId="Web-{5D163DC8-0C98-BAF3-3346-5FEA8C95831E}" dt="2023-06-13T23:07:06.243" v="0"/>
        <pc:sldMkLst>
          <pc:docMk/>
          <pc:sldMk cId="3908625868" sldId="288"/>
        </pc:sldMkLst>
      </pc:sldChg>
      <pc:sldChg chg="del">
        <pc:chgData name="Price, Iris" userId="S::iris.price@ucsf.edu::1f13d2be-4eee-4a0a-9d71-b9cd218c40ce" providerId="AD" clId="Web-{5D163DC8-0C98-BAF3-3346-5FEA8C95831E}" dt="2023-06-13T23:07:06.259" v="7"/>
        <pc:sldMkLst>
          <pc:docMk/>
          <pc:sldMk cId="1587459164" sldId="289"/>
        </pc:sldMkLst>
      </pc:sldChg>
      <pc:sldChg chg="del">
        <pc:chgData name="Price, Iris" userId="S::iris.price@ucsf.edu::1f13d2be-4eee-4a0a-9d71-b9cd218c40ce" providerId="AD" clId="Web-{5D163DC8-0C98-BAF3-3346-5FEA8C95831E}" dt="2023-06-13T23:07:06.243" v="6"/>
        <pc:sldMkLst>
          <pc:docMk/>
          <pc:sldMk cId="3992924018" sldId="290"/>
        </pc:sldMkLst>
      </pc:sldChg>
      <pc:sldChg chg="del">
        <pc:chgData name="Price, Iris" userId="S::iris.price@ucsf.edu::1f13d2be-4eee-4a0a-9d71-b9cd218c40ce" providerId="AD" clId="Web-{5D163DC8-0C98-BAF3-3346-5FEA8C95831E}" dt="2023-06-13T23:07:06.243" v="5"/>
        <pc:sldMkLst>
          <pc:docMk/>
          <pc:sldMk cId="1795508692" sldId="291"/>
        </pc:sldMkLst>
      </pc:sldChg>
      <pc:sldChg chg="del">
        <pc:chgData name="Price, Iris" userId="S::iris.price@ucsf.edu::1f13d2be-4eee-4a0a-9d71-b9cd218c40ce" providerId="AD" clId="Web-{5D163DC8-0C98-BAF3-3346-5FEA8C95831E}" dt="2023-06-13T23:07:06.243" v="4"/>
        <pc:sldMkLst>
          <pc:docMk/>
          <pc:sldMk cId="3064799944" sldId="292"/>
        </pc:sldMkLst>
      </pc:sldChg>
      <pc:sldChg chg="del">
        <pc:chgData name="Price, Iris" userId="S::iris.price@ucsf.edu::1f13d2be-4eee-4a0a-9d71-b9cd218c40ce" providerId="AD" clId="Web-{5D163DC8-0C98-BAF3-3346-5FEA8C95831E}" dt="2023-06-13T23:07:06.243" v="3"/>
        <pc:sldMkLst>
          <pc:docMk/>
          <pc:sldMk cId="591919869" sldId="293"/>
        </pc:sldMkLst>
      </pc:sldChg>
      <pc:sldChg chg="del">
        <pc:chgData name="Price, Iris" userId="S::iris.price@ucsf.edu::1f13d2be-4eee-4a0a-9d71-b9cd218c40ce" providerId="AD" clId="Web-{5D163DC8-0C98-BAF3-3346-5FEA8C95831E}" dt="2023-06-13T23:07:06.243" v="2"/>
        <pc:sldMkLst>
          <pc:docMk/>
          <pc:sldMk cId="2909446365" sldId="295"/>
        </pc:sldMkLst>
      </pc:sldChg>
      <pc:sldChg chg="del">
        <pc:chgData name="Price, Iris" userId="S::iris.price@ucsf.edu::1f13d2be-4eee-4a0a-9d71-b9cd218c40ce" providerId="AD" clId="Web-{5D163DC8-0C98-BAF3-3346-5FEA8C95831E}" dt="2023-06-13T23:07:06.243" v="1"/>
        <pc:sldMkLst>
          <pc:docMk/>
          <pc:sldMk cId="289924663" sldId="296"/>
        </pc:sldMkLst>
      </pc:sldChg>
    </pc:docChg>
  </pc:docChgLst>
  <pc:docChgLst>
    <pc:chgData name="Price, Iris" userId="S::iris.price@ucsf.edu::1f13d2be-4eee-4a0a-9d71-b9cd218c40ce" providerId="AD" clId="Web-{ECE62B36-1040-5638-105C-985C1897E1C7}"/>
    <pc:docChg chg="modSld">
      <pc:chgData name="Price, Iris" userId="S::iris.price@ucsf.edu::1f13d2be-4eee-4a0a-9d71-b9cd218c40ce" providerId="AD" clId="Web-{ECE62B36-1040-5638-105C-985C1897E1C7}" dt="2023-05-31T17:11:56.120" v="1" actId="14100"/>
      <pc:docMkLst>
        <pc:docMk/>
      </pc:docMkLst>
      <pc:sldChg chg="modSp">
        <pc:chgData name="Price, Iris" userId="S::iris.price@ucsf.edu::1f13d2be-4eee-4a0a-9d71-b9cd218c40ce" providerId="AD" clId="Web-{ECE62B36-1040-5638-105C-985C1897E1C7}" dt="2023-05-31T17:11:56.120" v="1" actId="14100"/>
        <pc:sldMkLst>
          <pc:docMk/>
          <pc:sldMk cId="1311691392" sldId="279"/>
        </pc:sldMkLst>
        <pc:spChg chg="mod">
          <ac:chgData name="Price, Iris" userId="S::iris.price@ucsf.edu::1f13d2be-4eee-4a0a-9d71-b9cd218c40ce" providerId="AD" clId="Web-{ECE62B36-1040-5638-105C-985C1897E1C7}" dt="2023-05-31T17:11:56.120" v="1" actId="14100"/>
          <ac:spMkLst>
            <pc:docMk/>
            <pc:sldMk cId="1311691392" sldId="279"/>
            <ac:spMk id="5" creationId="{BAFD650F-3A78-A74D-9165-5D7266519526}"/>
          </ac:spMkLst>
        </pc:spChg>
      </pc:sldChg>
      <pc:sldChg chg="modSp">
        <pc:chgData name="Price, Iris" userId="S::iris.price@ucsf.edu::1f13d2be-4eee-4a0a-9d71-b9cd218c40ce" providerId="AD" clId="Web-{ECE62B36-1040-5638-105C-985C1897E1C7}" dt="2023-05-31T17:09:09.255" v="0" actId="14100"/>
        <pc:sldMkLst>
          <pc:docMk/>
          <pc:sldMk cId="2565921334" sldId="285"/>
        </pc:sldMkLst>
        <pc:spChg chg="mod">
          <ac:chgData name="Price, Iris" userId="S::iris.price@ucsf.edu::1f13d2be-4eee-4a0a-9d71-b9cd218c40ce" providerId="AD" clId="Web-{ECE62B36-1040-5638-105C-985C1897E1C7}" dt="2023-05-31T17:09:09.255" v="0" actId="14100"/>
          <ac:spMkLst>
            <pc:docMk/>
            <pc:sldMk cId="2565921334" sldId="285"/>
            <ac:spMk id="6" creationId="{492EA198-0A0A-A4E5-8FE1-61B32BAF1283}"/>
          </ac:spMkLst>
        </pc:spChg>
      </pc:sldChg>
    </pc:docChg>
  </pc:docChgLst>
  <pc:docChgLst>
    <pc:chgData name="Price, Iris" userId="1f13d2be-4eee-4a0a-9d71-b9cd218c40ce" providerId="ADAL" clId="{8E83D526-FFC3-4102-94F7-6FDB2AF08B55}"/>
    <pc:docChg chg="undo custSel addSld delSld modSld sldOrd">
      <pc:chgData name="Price, Iris" userId="1f13d2be-4eee-4a0a-9d71-b9cd218c40ce" providerId="ADAL" clId="{8E83D526-FFC3-4102-94F7-6FDB2AF08B55}" dt="2023-07-12T19:24:26.078" v="935" actId="1076"/>
      <pc:docMkLst>
        <pc:docMk/>
      </pc:docMkLst>
      <pc:sldChg chg="modSp mod">
        <pc:chgData name="Price, Iris" userId="1f13d2be-4eee-4a0a-9d71-b9cd218c40ce" providerId="ADAL" clId="{8E83D526-FFC3-4102-94F7-6FDB2AF08B55}" dt="2023-06-28T07:15:19.014" v="822" actId="255"/>
        <pc:sldMkLst>
          <pc:docMk/>
          <pc:sldMk cId="2079443621" sldId="262"/>
        </pc:sldMkLst>
        <pc:spChg chg="mod">
          <ac:chgData name="Price, Iris" userId="1f13d2be-4eee-4a0a-9d71-b9cd218c40ce" providerId="ADAL" clId="{8E83D526-FFC3-4102-94F7-6FDB2AF08B55}" dt="2023-06-28T06:38:50.062" v="576" actId="1076"/>
          <ac:spMkLst>
            <pc:docMk/>
            <pc:sldMk cId="2079443621" sldId="262"/>
            <ac:spMk id="4" creationId="{B3BFAF8C-0D71-67F7-717C-DC762B644E27}"/>
          </ac:spMkLst>
        </pc:spChg>
        <pc:spChg chg="mod">
          <ac:chgData name="Price, Iris" userId="1f13d2be-4eee-4a0a-9d71-b9cd218c40ce" providerId="ADAL" clId="{8E83D526-FFC3-4102-94F7-6FDB2AF08B55}" dt="2023-06-28T07:15:19.014" v="822" actId="255"/>
          <ac:spMkLst>
            <pc:docMk/>
            <pc:sldMk cId="2079443621" sldId="262"/>
            <ac:spMk id="6" creationId="{E7E86D84-3288-6B17-1623-52A60499609E}"/>
          </ac:spMkLst>
        </pc:spChg>
      </pc:sldChg>
      <pc:sldChg chg="modSp mod">
        <pc:chgData name="Price, Iris" userId="1f13d2be-4eee-4a0a-9d71-b9cd218c40ce" providerId="ADAL" clId="{8E83D526-FFC3-4102-94F7-6FDB2AF08B55}" dt="2023-06-28T07:12:03.407" v="771" actId="20577"/>
        <pc:sldMkLst>
          <pc:docMk/>
          <pc:sldMk cId="3263210648" sldId="284"/>
        </pc:sldMkLst>
        <pc:spChg chg="mod">
          <ac:chgData name="Price, Iris" userId="1f13d2be-4eee-4a0a-9d71-b9cd218c40ce" providerId="ADAL" clId="{8E83D526-FFC3-4102-94F7-6FDB2AF08B55}" dt="2023-06-28T07:12:03.407" v="771" actId="20577"/>
          <ac:spMkLst>
            <pc:docMk/>
            <pc:sldMk cId="3263210648" sldId="284"/>
            <ac:spMk id="6" creationId="{FE8CAF18-2D25-696C-4E83-AA647DDF6D9B}"/>
          </ac:spMkLst>
        </pc:spChg>
      </pc:sldChg>
      <pc:sldChg chg="modSp mod">
        <pc:chgData name="Price, Iris" userId="1f13d2be-4eee-4a0a-9d71-b9cd218c40ce" providerId="ADAL" clId="{8E83D526-FFC3-4102-94F7-6FDB2AF08B55}" dt="2023-06-28T07:00:39.697" v="636" actId="1076"/>
        <pc:sldMkLst>
          <pc:docMk/>
          <pc:sldMk cId="1596057426" sldId="302"/>
        </pc:sldMkLst>
        <pc:spChg chg="mod">
          <ac:chgData name="Price, Iris" userId="1f13d2be-4eee-4a0a-9d71-b9cd218c40ce" providerId="ADAL" clId="{8E83D526-FFC3-4102-94F7-6FDB2AF08B55}" dt="2023-06-28T07:00:39.697" v="636" actId="1076"/>
          <ac:spMkLst>
            <pc:docMk/>
            <pc:sldMk cId="1596057426" sldId="302"/>
            <ac:spMk id="6" creationId="{FE8CAF18-2D25-696C-4E83-AA647DDF6D9B}"/>
          </ac:spMkLst>
        </pc:spChg>
      </pc:sldChg>
      <pc:sldChg chg="addSp delSp modSp mod">
        <pc:chgData name="Price, Iris" userId="1f13d2be-4eee-4a0a-9d71-b9cd218c40ce" providerId="ADAL" clId="{8E83D526-FFC3-4102-94F7-6FDB2AF08B55}" dt="2023-07-12T19:23:32.550" v="920" actId="1036"/>
        <pc:sldMkLst>
          <pc:docMk/>
          <pc:sldMk cId="2680250048" sldId="303"/>
        </pc:sldMkLst>
        <pc:spChg chg="add mod">
          <ac:chgData name="Price, Iris" userId="1f13d2be-4eee-4a0a-9d71-b9cd218c40ce" providerId="ADAL" clId="{8E83D526-FFC3-4102-94F7-6FDB2AF08B55}" dt="2023-06-26T20:52:54.387" v="78" actId="1076"/>
          <ac:spMkLst>
            <pc:docMk/>
            <pc:sldMk cId="2680250048" sldId="303"/>
            <ac:spMk id="5" creationId="{A34C1AF0-1AD7-80F3-8FFD-63B774E99E80}"/>
          </ac:spMkLst>
        </pc:spChg>
        <pc:cxnChg chg="add mod">
          <ac:chgData name="Price, Iris" userId="1f13d2be-4eee-4a0a-9d71-b9cd218c40ce" providerId="ADAL" clId="{8E83D526-FFC3-4102-94F7-6FDB2AF08B55}" dt="2023-07-12T19:22:39.412" v="888" actId="692"/>
          <ac:cxnSpMkLst>
            <pc:docMk/>
            <pc:sldMk cId="2680250048" sldId="303"/>
            <ac:cxnSpMk id="7" creationId="{A263F103-E07F-4B8A-D8BF-D5B98BF63B20}"/>
          </ac:cxnSpMkLst>
        </pc:cxnChg>
        <pc:cxnChg chg="add del mod">
          <ac:chgData name="Price, Iris" userId="1f13d2be-4eee-4a0a-9d71-b9cd218c40ce" providerId="ADAL" clId="{8E83D526-FFC3-4102-94F7-6FDB2AF08B55}" dt="2023-07-12T19:22:42.855" v="889" actId="478"/>
          <ac:cxnSpMkLst>
            <pc:docMk/>
            <pc:sldMk cId="2680250048" sldId="303"/>
            <ac:cxnSpMk id="11" creationId="{86A1FDEA-85B8-7584-9AA7-434183DC2030}"/>
          </ac:cxnSpMkLst>
        </pc:cxnChg>
        <pc:cxnChg chg="add del mod">
          <ac:chgData name="Price, Iris" userId="1f13d2be-4eee-4a0a-9d71-b9cd218c40ce" providerId="ADAL" clId="{8E83D526-FFC3-4102-94F7-6FDB2AF08B55}" dt="2023-07-12T19:22:43.789" v="890" actId="478"/>
          <ac:cxnSpMkLst>
            <pc:docMk/>
            <pc:sldMk cId="2680250048" sldId="303"/>
            <ac:cxnSpMk id="12" creationId="{E9D32102-FF03-2017-24A4-470F85535F32}"/>
          </ac:cxnSpMkLst>
        </pc:cxnChg>
        <pc:cxnChg chg="add del mod">
          <ac:chgData name="Price, Iris" userId="1f13d2be-4eee-4a0a-9d71-b9cd218c40ce" providerId="ADAL" clId="{8E83D526-FFC3-4102-94F7-6FDB2AF08B55}" dt="2023-07-12T19:22:44.443" v="891" actId="478"/>
          <ac:cxnSpMkLst>
            <pc:docMk/>
            <pc:sldMk cId="2680250048" sldId="303"/>
            <ac:cxnSpMk id="13" creationId="{8D1F3E7F-2DCD-34A1-43DE-566126CFC43F}"/>
          </ac:cxnSpMkLst>
        </pc:cxnChg>
        <pc:cxnChg chg="add mod">
          <ac:chgData name="Price, Iris" userId="1f13d2be-4eee-4a0a-9d71-b9cd218c40ce" providerId="ADAL" clId="{8E83D526-FFC3-4102-94F7-6FDB2AF08B55}" dt="2023-07-12T19:23:00.156" v="902" actId="1035"/>
          <ac:cxnSpMkLst>
            <pc:docMk/>
            <pc:sldMk cId="2680250048" sldId="303"/>
            <ac:cxnSpMk id="14" creationId="{AA57E181-D4F2-C64F-CAD3-C72F85131212}"/>
          </ac:cxnSpMkLst>
        </pc:cxnChg>
        <pc:cxnChg chg="add mod">
          <ac:chgData name="Price, Iris" userId="1f13d2be-4eee-4a0a-9d71-b9cd218c40ce" providerId="ADAL" clId="{8E83D526-FFC3-4102-94F7-6FDB2AF08B55}" dt="2023-07-12T19:23:05.695" v="904" actId="1036"/>
          <ac:cxnSpMkLst>
            <pc:docMk/>
            <pc:sldMk cId="2680250048" sldId="303"/>
            <ac:cxnSpMk id="15" creationId="{1349A848-15EE-C391-73AC-CFBFA780CD6F}"/>
          </ac:cxnSpMkLst>
        </pc:cxnChg>
        <pc:cxnChg chg="add mod">
          <ac:chgData name="Price, Iris" userId="1f13d2be-4eee-4a0a-9d71-b9cd218c40ce" providerId="ADAL" clId="{8E83D526-FFC3-4102-94F7-6FDB2AF08B55}" dt="2023-07-12T19:23:14.198" v="906" actId="1076"/>
          <ac:cxnSpMkLst>
            <pc:docMk/>
            <pc:sldMk cId="2680250048" sldId="303"/>
            <ac:cxnSpMk id="16" creationId="{BF2F1E30-2E01-A3B0-2334-36632871B8E7}"/>
          </ac:cxnSpMkLst>
        </pc:cxnChg>
        <pc:cxnChg chg="add mod">
          <ac:chgData name="Price, Iris" userId="1f13d2be-4eee-4a0a-9d71-b9cd218c40ce" providerId="ADAL" clId="{8E83D526-FFC3-4102-94F7-6FDB2AF08B55}" dt="2023-07-12T19:23:32.550" v="920" actId="1036"/>
          <ac:cxnSpMkLst>
            <pc:docMk/>
            <pc:sldMk cId="2680250048" sldId="303"/>
            <ac:cxnSpMk id="17" creationId="{95BECF31-5B29-D76E-13B6-1387B65F308B}"/>
          </ac:cxnSpMkLst>
        </pc:cxnChg>
      </pc:sldChg>
      <pc:sldChg chg="addSp modSp mod">
        <pc:chgData name="Price, Iris" userId="1f13d2be-4eee-4a0a-9d71-b9cd218c40ce" providerId="ADAL" clId="{8E83D526-FFC3-4102-94F7-6FDB2AF08B55}" dt="2023-07-12T19:24:26.078" v="935" actId="1076"/>
        <pc:sldMkLst>
          <pc:docMk/>
          <pc:sldMk cId="591463178" sldId="304"/>
        </pc:sldMkLst>
        <pc:spChg chg="add mod">
          <ac:chgData name="Price, Iris" userId="1f13d2be-4eee-4a0a-9d71-b9cd218c40ce" providerId="ADAL" clId="{8E83D526-FFC3-4102-94F7-6FDB2AF08B55}" dt="2023-06-26T20:52:59.346" v="79"/>
          <ac:spMkLst>
            <pc:docMk/>
            <pc:sldMk cId="591463178" sldId="304"/>
            <ac:spMk id="5" creationId="{8CE126A4-A4DF-68CA-F768-5CFE23D3C3AC}"/>
          </ac:spMkLst>
        </pc:spChg>
        <pc:cxnChg chg="add mod">
          <ac:chgData name="Price, Iris" userId="1f13d2be-4eee-4a0a-9d71-b9cd218c40ce" providerId="ADAL" clId="{8E83D526-FFC3-4102-94F7-6FDB2AF08B55}" dt="2023-07-12T19:24:01.976" v="928" actId="14100"/>
          <ac:cxnSpMkLst>
            <pc:docMk/>
            <pc:sldMk cId="591463178" sldId="304"/>
            <ac:cxnSpMk id="6" creationId="{EA1A8E0B-C685-0DCA-0133-275230EC4FD7}"/>
          </ac:cxnSpMkLst>
        </pc:cxnChg>
        <pc:cxnChg chg="add mod">
          <ac:chgData name="Price, Iris" userId="1f13d2be-4eee-4a0a-9d71-b9cd218c40ce" providerId="ADAL" clId="{8E83D526-FFC3-4102-94F7-6FDB2AF08B55}" dt="2023-07-12T19:24:18.069" v="933" actId="1037"/>
          <ac:cxnSpMkLst>
            <pc:docMk/>
            <pc:sldMk cId="591463178" sldId="304"/>
            <ac:cxnSpMk id="12" creationId="{22E12DA2-1598-F17B-AA0F-FB294CC57F78}"/>
          </ac:cxnSpMkLst>
        </pc:cxnChg>
        <pc:cxnChg chg="add mod">
          <ac:chgData name="Price, Iris" userId="1f13d2be-4eee-4a0a-9d71-b9cd218c40ce" providerId="ADAL" clId="{8E83D526-FFC3-4102-94F7-6FDB2AF08B55}" dt="2023-07-12T19:24:26.078" v="935" actId="1076"/>
          <ac:cxnSpMkLst>
            <pc:docMk/>
            <pc:sldMk cId="591463178" sldId="304"/>
            <ac:cxnSpMk id="13" creationId="{C66026DD-2690-49E5-A562-0C8C8949D511}"/>
          </ac:cxnSpMkLst>
        </pc:cxnChg>
      </pc:sldChg>
      <pc:sldChg chg="delSp modSp mod">
        <pc:chgData name="Price, Iris" userId="1f13d2be-4eee-4a0a-9d71-b9cd218c40ce" providerId="ADAL" clId="{8E83D526-FFC3-4102-94F7-6FDB2AF08B55}" dt="2023-06-28T07:00:55.593" v="637" actId="478"/>
        <pc:sldMkLst>
          <pc:docMk/>
          <pc:sldMk cId="3079783181" sldId="306"/>
        </pc:sldMkLst>
        <pc:spChg chg="mod">
          <ac:chgData name="Price, Iris" userId="1f13d2be-4eee-4a0a-9d71-b9cd218c40ce" providerId="ADAL" clId="{8E83D526-FFC3-4102-94F7-6FDB2AF08B55}" dt="2023-06-26T21:06:23.981" v="209" actId="20577"/>
          <ac:spMkLst>
            <pc:docMk/>
            <pc:sldMk cId="3079783181" sldId="306"/>
            <ac:spMk id="6" creationId="{42626ABA-DF0C-6DA7-DFC4-5924DD54A8E6}"/>
          </ac:spMkLst>
        </pc:spChg>
        <pc:spChg chg="del">
          <ac:chgData name="Price, Iris" userId="1f13d2be-4eee-4a0a-9d71-b9cd218c40ce" providerId="ADAL" clId="{8E83D526-FFC3-4102-94F7-6FDB2AF08B55}" dt="2023-06-28T07:00:55.593" v="637" actId="478"/>
          <ac:spMkLst>
            <pc:docMk/>
            <pc:sldMk cId="3079783181" sldId="306"/>
            <ac:spMk id="7" creationId="{32B95AB9-64B4-A95E-D675-CC971368FEB1}"/>
          </ac:spMkLst>
        </pc:spChg>
      </pc:sldChg>
      <pc:sldChg chg="modSp mod">
        <pc:chgData name="Price, Iris" userId="1f13d2be-4eee-4a0a-9d71-b9cd218c40ce" providerId="ADAL" clId="{8E83D526-FFC3-4102-94F7-6FDB2AF08B55}" dt="2023-06-28T07:14:10.542" v="803" actId="1076"/>
        <pc:sldMkLst>
          <pc:docMk/>
          <pc:sldMk cId="1264409021" sldId="307"/>
        </pc:sldMkLst>
        <pc:spChg chg="mod">
          <ac:chgData name="Price, Iris" userId="1f13d2be-4eee-4a0a-9d71-b9cd218c40ce" providerId="ADAL" clId="{8E83D526-FFC3-4102-94F7-6FDB2AF08B55}" dt="2023-06-28T07:14:10.542" v="803" actId="1076"/>
          <ac:spMkLst>
            <pc:docMk/>
            <pc:sldMk cId="1264409021" sldId="307"/>
            <ac:spMk id="5" creationId="{79FBDD55-37F4-B7A9-147D-8A87DE2482E5}"/>
          </ac:spMkLst>
        </pc:spChg>
        <pc:graphicFrameChg chg="mod">
          <ac:chgData name="Price, Iris" userId="1f13d2be-4eee-4a0a-9d71-b9cd218c40ce" providerId="ADAL" clId="{8E83D526-FFC3-4102-94F7-6FDB2AF08B55}" dt="2023-06-28T02:15:14.806" v="443" actId="1076"/>
          <ac:graphicFrameMkLst>
            <pc:docMk/>
            <pc:sldMk cId="1264409021" sldId="307"/>
            <ac:graphicFrameMk id="10" creationId="{4853C541-0D9E-7C23-3347-6E1CC4C38765}"/>
          </ac:graphicFrameMkLst>
        </pc:graphicFrameChg>
      </pc:sldChg>
      <pc:sldChg chg="del">
        <pc:chgData name="Price, Iris" userId="1f13d2be-4eee-4a0a-9d71-b9cd218c40ce" providerId="ADAL" clId="{8E83D526-FFC3-4102-94F7-6FDB2AF08B55}" dt="2023-06-27T02:09:04.938" v="293" actId="2696"/>
        <pc:sldMkLst>
          <pc:docMk/>
          <pc:sldMk cId="4274283247" sldId="308"/>
        </pc:sldMkLst>
      </pc:sldChg>
      <pc:sldChg chg="delSp modSp mod">
        <pc:chgData name="Price, Iris" userId="1f13d2be-4eee-4a0a-9d71-b9cd218c40ce" providerId="ADAL" clId="{8E83D526-FFC3-4102-94F7-6FDB2AF08B55}" dt="2023-06-28T07:06:13.229" v="666" actId="14100"/>
        <pc:sldMkLst>
          <pc:docMk/>
          <pc:sldMk cId="1764871564" sldId="309"/>
        </pc:sldMkLst>
        <pc:spChg chg="del mod">
          <ac:chgData name="Price, Iris" userId="1f13d2be-4eee-4a0a-9d71-b9cd218c40ce" providerId="ADAL" clId="{8E83D526-FFC3-4102-94F7-6FDB2AF08B55}" dt="2023-06-28T07:04:32.393" v="640" actId="478"/>
          <ac:spMkLst>
            <pc:docMk/>
            <pc:sldMk cId="1764871564" sldId="309"/>
            <ac:spMk id="5" creationId="{37B27034-CF31-88A9-362A-8259FCE47F0F}"/>
          </ac:spMkLst>
        </pc:spChg>
        <pc:spChg chg="mod">
          <ac:chgData name="Price, Iris" userId="1f13d2be-4eee-4a0a-9d71-b9cd218c40ce" providerId="ADAL" clId="{8E83D526-FFC3-4102-94F7-6FDB2AF08B55}" dt="2023-06-28T07:06:13.229" v="666" actId="14100"/>
          <ac:spMkLst>
            <pc:docMk/>
            <pc:sldMk cId="1764871564" sldId="309"/>
            <ac:spMk id="6" creationId="{A5C23AAE-EAA2-542F-B7FA-3CED9DD13E12}"/>
          </ac:spMkLst>
        </pc:spChg>
      </pc:sldChg>
      <pc:sldChg chg="delSp modSp mod">
        <pc:chgData name="Price, Iris" userId="1f13d2be-4eee-4a0a-9d71-b9cd218c40ce" providerId="ADAL" clId="{8E83D526-FFC3-4102-94F7-6FDB2AF08B55}" dt="2023-06-28T07:08:11.145" v="671" actId="478"/>
        <pc:sldMkLst>
          <pc:docMk/>
          <pc:sldMk cId="2289995258" sldId="311"/>
        </pc:sldMkLst>
        <pc:spChg chg="del">
          <ac:chgData name="Price, Iris" userId="1f13d2be-4eee-4a0a-9d71-b9cd218c40ce" providerId="ADAL" clId="{8E83D526-FFC3-4102-94F7-6FDB2AF08B55}" dt="2023-06-28T07:08:11.145" v="671" actId="478"/>
          <ac:spMkLst>
            <pc:docMk/>
            <pc:sldMk cId="2289995258" sldId="311"/>
            <ac:spMk id="5" creationId="{06A42219-31A7-4002-2660-6982A807E821}"/>
          </ac:spMkLst>
        </pc:spChg>
        <pc:spChg chg="mod">
          <ac:chgData name="Price, Iris" userId="1f13d2be-4eee-4a0a-9d71-b9cd218c40ce" providerId="ADAL" clId="{8E83D526-FFC3-4102-94F7-6FDB2AF08B55}" dt="2023-06-26T21:08:05.011" v="285" actId="20577"/>
          <ac:spMkLst>
            <pc:docMk/>
            <pc:sldMk cId="2289995258" sldId="311"/>
            <ac:spMk id="6" creationId="{7CD995E9-DC74-188F-8065-742FB97372BB}"/>
          </ac:spMkLst>
        </pc:spChg>
      </pc:sldChg>
      <pc:sldChg chg="addSp modSp mod">
        <pc:chgData name="Price, Iris" userId="1f13d2be-4eee-4a0a-9d71-b9cd218c40ce" providerId="ADAL" clId="{8E83D526-FFC3-4102-94F7-6FDB2AF08B55}" dt="2023-06-26T20:59:42.212" v="120" actId="20577"/>
        <pc:sldMkLst>
          <pc:docMk/>
          <pc:sldMk cId="671178791" sldId="312"/>
        </pc:sldMkLst>
        <pc:spChg chg="add mod">
          <ac:chgData name="Price, Iris" userId="1f13d2be-4eee-4a0a-9d71-b9cd218c40ce" providerId="ADAL" clId="{8E83D526-FFC3-4102-94F7-6FDB2AF08B55}" dt="2023-06-26T20:59:07.309" v="111" actId="1076"/>
          <ac:spMkLst>
            <pc:docMk/>
            <pc:sldMk cId="671178791" sldId="312"/>
            <ac:spMk id="5" creationId="{5C467595-539B-1568-CDF7-4EC1F54428FD}"/>
          </ac:spMkLst>
        </pc:spChg>
        <pc:spChg chg="add mod">
          <ac:chgData name="Price, Iris" userId="1f13d2be-4eee-4a0a-9d71-b9cd218c40ce" providerId="ADAL" clId="{8E83D526-FFC3-4102-94F7-6FDB2AF08B55}" dt="2023-06-26T20:59:42.212" v="120" actId="20577"/>
          <ac:spMkLst>
            <pc:docMk/>
            <pc:sldMk cId="671178791" sldId="312"/>
            <ac:spMk id="6" creationId="{77B3F5D6-709C-9BBC-ACC3-6DA5542470EB}"/>
          </ac:spMkLst>
        </pc:spChg>
        <pc:spChg chg="add mod">
          <ac:chgData name="Price, Iris" userId="1f13d2be-4eee-4a0a-9d71-b9cd218c40ce" providerId="ADAL" clId="{8E83D526-FFC3-4102-94F7-6FDB2AF08B55}" dt="2023-06-26T20:59:39.367" v="118" actId="20577"/>
          <ac:spMkLst>
            <pc:docMk/>
            <pc:sldMk cId="671178791" sldId="312"/>
            <ac:spMk id="7" creationId="{FF920F15-D35D-DF73-6FB7-570C44F2B2A0}"/>
          </ac:spMkLst>
        </pc:spChg>
      </pc:sldChg>
      <pc:sldChg chg="delSp modSp mod">
        <pc:chgData name="Price, Iris" userId="1f13d2be-4eee-4a0a-9d71-b9cd218c40ce" providerId="ADAL" clId="{8E83D526-FFC3-4102-94F7-6FDB2AF08B55}" dt="2023-06-28T07:00:57.984" v="638" actId="478"/>
        <pc:sldMkLst>
          <pc:docMk/>
          <pc:sldMk cId="1958679186" sldId="313"/>
        </pc:sldMkLst>
        <pc:spChg chg="mod">
          <ac:chgData name="Price, Iris" userId="1f13d2be-4eee-4a0a-9d71-b9cd218c40ce" providerId="ADAL" clId="{8E83D526-FFC3-4102-94F7-6FDB2AF08B55}" dt="2023-06-27T15:43:44.277" v="309" actId="20577"/>
          <ac:spMkLst>
            <pc:docMk/>
            <pc:sldMk cId="1958679186" sldId="313"/>
            <ac:spMk id="4" creationId="{7857D165-C3C2-3D3A-F766-05D38CAB7E23}"/>
          </ac:spMkLst>
        </pc:spChg>
        <pc:spChg chg="del">
          <ac:chgData name="Price, Iris" userId="1f13d2be-4eee-4a0a-9d71-b9cd218c40ce" providerId="ADAL" clId="{8E83D526-FFC3-4102-94F7-6FDB2AF08B55}" dt="2023-06-28T07:00:57.984" v="638" actId="478"/>
          <ac:spMkLst>
            <pc:docMk/>
            <pc:sldMk cId="1958679186" sldId="313"/>
            <ac:spMk id="5" creationId="{F5658577-3FF2-2A2D-D493-FAFC64D19639}"/>
          </ac:spMkLst>
        </pc:spChg>
      </pc:sldChg>
      <pc:sldChg chg="delSp modSp mod">
        <pc:chgData name="Price, Iris" userId="1f13d2be-4eee-4a0a-9d71-b9cd218c40ce" providerId="ADAL" clId="{8E83D526-FFC3-4102-94F7-6FDB2AF08B55}" dt="2023-06-28T07:33:34.255" v="855" actId="20577"/>
        <pc:sldMkLst>
          <pc:docMk/>
          <pc:sldMk cId="2744763031" sldId="314"/>
        </pc:sldMkLst>
        <pc:spChg chg="del">
          <ac:chgData name="Price, Iris" userId="1f13d2be-4eee-4a0a-9d71-b9cd218c40ce" providerId="ADAL" clId="{8E83D526-FFC3-4102-94F7-6FDB2AF08B55}" dt="2023-06-28T07:00:25.333" v="635" actId="478"/>
          <ac:spMkLst>
            <pc:docMk/>
            <pc:sldMk cId="2744763031" sldId="314"/>
            <ac:spMk id="5" creationId="{F5658577-3FF2-2A2D-D493-FAFC64D19639}"/>
          </ac:spMkLst>
        </pc:spChg>
        <pc:spChg chg="mod">
          <ac:chgData name="Price, Iris" userId="1f13d2be-4eee-4a0a-9d71-b9cd218c40ce" providerId="ADAL" clId="{8E83D526-FFC3-4102-94F7-6FDB2AF08B55}" dt="2023-06-28T07:33:34.255" v="855" actId="20577"/>
          <ac:spMkLst>
            <pc:docMk/>
            <pc:sldMk cId="2744763031" sldId="314"/>
            <ac:spMk id="6" creationId="{42626ABA-DF0C-6DA7-DFC4-5924DD54A8E6}"/>
          </ac:spMkLst>
        </pc:spChg>
      </pc:sldChg>
      <pc:sldChg chg="delSp mod">
        <pc:chgData name="Price, Iris" userId="1f13d2be-4eee-4a0a-9d71-b9cd218c40ce" providerId="ADAL" clId="{8E83D526-FFC3-4102-94F7-6FDB2AF08B55}" dt="2023-06-28T07:00:20.744" v="634" actId="478"/>
        <pc:sldMkLst>
          <pc:docMk/>
          <pc:sldMk cId="233392926" sldId="315"/>
        </pc:sldMkLst>
        <pc:spChg chg="del">
          <ac:chgData name="Price, Iris" userId="1f13d2be-4eee-4a0a-9d71-b9cd218c40ce" providerId="ADAL" clId="{8E83D526-FFC3-4102-94F7-6FDB2AF08B55}" dt="2023-06-28T07:00:20.744" v="634" actId="478"/>
          <ac:spMkLst>
            <pc:docMk/>
            <pc:sldMk cId="233392926" sldId="315"/>
            <ac:spMk id="5" creationId="{F5658577-3FF2-2A2D-D493-FAFC64D19639}"/>
          </ac:spMkLst>
        </pc:spChg>
      </pc:sldChg>
      <pc:sldChg chg="addSp modSp mod">
        <pc:chgData name="Price, Iris" userId="1f13d2be-4eee-4a0a-9d71-b9cd218c40ce" providerId="ADAL" clId="{8E83D526-FFC3-4102-94F7-6FDB2AF08B55}" dt="2023-06-28T06:49:49.713" v="606" actId="1076"/>
        <pc:sldMkLst>
          <pc:docMk/>
          <pc:sldMk cId="1725888038" sldId="316"/>
        </pc:sldMkLst>
        <pc:spChg chg="mod">
          <ac:chgData name="Price, Iris" userId="1f13d2be-4eee-4a0a-9d71-b9cd218c40ce" providerId="ADAL" clId="{8E83D526-FFC3-4102-94F7-6FDB2AF08B55}" dt="2023-06-28T06:49:49.713" v="606" actId="1076"/>
          <ac:spMkLst>
            <pc:docMk/>
            <pc:sldMk cId="1725888038" sldId="316"/>
            <ac:spMk id="4" creationId="{7857D165-C3C2-3D3A-F766-05D38CAB7E23}"/>
          </ac:spMkLst>
        </pc:spChg>
        <pc:spChg chg="add mod">
          <ac:chgData name="Price, Iris" userId="1f13d2be-4eee-4a0a-9d71-b9cd218c40ce" providerId="ADAL" clId="{8E83D526-FFC3-4102-94F7-6FDB2AF08B55}" dt="2023-06-26T20:53:01.837" v="80"/>
          <ac:spMkLst>
            <pc:docMk/>
            <pc:sldMk cId="1725888038" sldId="316"/>
            <ac:spMk id="5" creationId="{C022ECEA-FA12-6D90-5908-D088E0244B86}"/>
          </ac:spMkLst>
        </pc:spChg>
      </pc:sldChg>
      <pc:sldChg chg="addSp modSp mod">
        <pc:chgData name="Price, Iris" userId="1f13d2be-4eee-4a0a-9d71-b9cd218c40ce" providerId="ADAL" clId="{8E83D526-FFC3-4102-94F7-6FDB2AF08B55}" dt="2023-06-28T06:54:25.687" v="609" actId="27918"/>
        <pc:sldMkLst>
          <pc:docMk/>
          <pc:sldMk cId="2090673816" sldId="318"/>
        </pc:sldMkLst>
        <pc:spChg chg="add mod">
          <ac:chgData name="Price, Iris" userId="1f13d2be-4eee-4a0a-9d71-b9cd218c40ce" providerId="ADAL" clId="{8E83D526-FFC3-4102-94F7-6FDB2AF08B55}" dt="2023-06-26T20:53:03.657" v="81"/>
          <ac:spMkLst>
            <pc:docMk/>
            <pc:sldMk cId="2090673816" sldId="318"/>
            <ac:spMk id="5" creationId="{8C6F9006-02FB-BF25-93AD-1AE3C69A439C}"/>
          </ac:spMkLst>
        </pc:spChg>
      </pc:sldChg>
      <pc:sldChg chg="addSp modSp mod">
        <pc:chgData name="Price, Iris" userId="1f13d2be-4eee-4a0a-9d71-b9cd218c40ce" providerId="ADAL" clId="{8E83D526-FFC3-4102-94F7-6FDB2AF08B55}" dt="2023-06-26T21:00:32.845" v="125" actId="1076"/>
        <pc:sldMkLst>
          <pc:docMk/>
          <pc:sldMk cId="463534404" sldId="319"/>
        </pc:sldMkLst>
        <pc:spChg chg="add mod">
          <ac:chgData name="Price, Iris" userId="1f13d2be-4eee-4a0a-9d71-b9cd218c40ce" providerId="ADAL" clId="{8E83D526-FFC3-4102-94F7-6FDB2AF08B55}" dt="2023-06-26T21:00:29.076" v="124" actId="1076"/>
          <ac:spMkLst>
            <pc:docMk/>
            <pc:sldMk cId="463534404" sldId="319"/>
            <ac:spMk id="5" creationId="{2C8C0C1D-A613-A53B-1AD3-F848B3496771}"/>
          </ac:spMkLst>
        </pc:spChg>
        <pc:spChg chg="add mod">
          <ac:chgData name="Price, Iris" userId="1f13d2be-4eee-4a0a-9d71-b9cd218c40ce" providerId="ADAL" clId="{8E83D526-FFC3-4102-94F7-6FDB2AF08B55}" dt="2023-06-26T21:00:21.323" v="123" actId="1076"/>
          <ac:spMkLst>
            <pc:docMk/>
            <pc:sldMk cId="463534404" sldId="319"/>
            <ac:spMk id="6" creationId="{49FD1776-662E-7402-F29E-74C78A0B2561}"/>
          </ac:spMkLst>
        </pc:spChg>
        <pc:spChg chg="add mod">
          <ac:chgData name="Price, Iris" userId="1f13d2be-4eee-4a0a-9d71-b9cd218c40ce" providerId="ADAL" clId="{8E83D526-FFC3-4102-94F7-6FDB2AF08B55}" dt="2023-06-26T21:00:32.845" v="125" actId="1076"/>
          <ac:spMkLst>
            <pc:docMk/>
            <pc:sldMk cId="463534404" sldId="319"/>
            <ac:spMk id="9" creationId="{B78A3C19-CE5B-CC19-1048-A9042AA4AC7B}"/>
          </ac:spMkLst>
        </pc:spChg>
      </pc:sldChg>
      <pc:sldChg chg="modSp mod">
        <pc:chgData name="Price, Iris" userId="1f13d2be-4eee-4a0a-9d71-b9cd218c40ce" providerId="ADAL" clId="{8E83D526-FFC3-4102-94F7-6FDB2AF08B55}" dt="2023-06-27T15:52:06.935" v="353" actId="20577"/>
        <pc:sldMkLst>
          <pc:docMk/>
          <pc:sldMk cId="1395216055" sldId="320"/>
        </pc:sldMkLst>
        <pc:spChg chg="mod">
          <ac:chgData name="Price, Iris" userId="1f13d2be-4eee-4a0a-9d71-b9cd218c40ce" providerId="ADAL" clId="{8E83D526-FFC3-4102-94F7-6FDB2AF08B55}" dt="2023-06-27T15:52:06.935" v="353" actId="20577"/>
          <ac:spMkLst>
            <pc:docMk/>
            <pc:sldMk cId="1395216055" sldId="320"/>
            <ac:spMk id="6" creationId="{FE8CAF18-2D25-696C-4E83-AA647DDF6D9B}"/>
          </ac:spMkLst>
        </pc:spChg>
      </pc:sldChg>
      <pc:sldChg chg="delSp modSp mod">
        <pc:chgData name="Price, Iris" userId="1f13d2be-4eee-4a0a-9d71-b9cd218c40ce" providerId="ADAL" clId="{8E83D526-FFC3-4102-94F7-6FDB2AF08B55}" dt="2023-06-28T07:12:36.829" v="800" actId="20577"/>
        <pc:sldMkLst>
          <pc:docMk/>
          <pc:sldMk cId="724040972" sldId="321"/>
        </pc:sldMkLst>
        <pc:spChg chg="del">
          <ac:chgData name="Price, Iris" userId="1f13d2be-4eee-4a0a-9d71-b9cd218c40ce" providerId="ADAL" clId="{8E83D526-FFC3-4102-94F7-6FDB2AF08B55}" dt="2023-06-28T07:08:43.936" v="672" actId="478"/>
          <ac:spMkLst>
            <pc:docMk/>
            <pc:sldMk cId="724040972" sldId="321"/>
            <ac:spMk id="5" creationId="{556C0B10-D2AD-FAC0-1BBC-EC2D9DF07598}"/>
          </ac:spMkLst>
        </pc:spChg>
        <pc:spChg chg="mod">
          <ac:chgData name="Price, Iris" userId="1f13d2be-4eee-4a0a-9d71-b9cd218c40ce" providerId="ADAL" clId="{8E83D526-FFC3-4102-94F7-6FDB2AF08B55}" dt="2023-06-28T07:12:36.829" v="800" actId="20577"/>
          <ac:spMkLst>
            <pc:docMk/>
            <pc:sldMk cId="724040972" sldId="321"/>
            <ac:spMk id="6" creationId="{88E6070D-10D1-CADE-FA63-6445F8614EBA}"/>
          </ac:spMkLst>
        </pc:spChg>
      </pc:sldChg>
      <pc:sldChg chg="delSp modSp mod">
        <pc:chgData name="Price, Iris" userId="1f13d2be-4eee-4a0a-9d71-b9cd218c40ce" providerId="ADAL" clId="{8E83D526-FFC3-4102-94F7-6FDB2AF08B55}" dt="2023-06-28T07:06:46.574" v="670"/>
        <pc:sldMkLst>
          <pc:docMk/>
          <pc:sldMk cId="3027712140" sldId="322"/>
        </pc:sldMkLst>
        <pc:spChg chg="del">
          <ac:chgData name="Price, Iris" userId="1f13d2be-4eee-4a0a-9d71-b9cd218c40ce" providerId="ADAL" clId="{8E83D526-FFC3-4102-94F7-6FDB2AF08B55}" dt="2023-06-28T07:06:20.961" v="667" actId="478"/>
          <ac:spMkLst>
            <pc:docMk/>
            <pc:sldMk cId="3027712140" sldId="322"/>
            <ac:spMk id="5" creationId="{E0A50B86-D08D-33BD-FD21-1B96F656676C}"/>
          </ac:spMkLst>
        </pc:spChg>
        <pc:spChg chg="mod">
          <ac:chgData name="Price, Iris" userId="1f13d2be-4eee-4a0a-9d71-b9cd218c40ce" providerId="ADAL" clId="{8E83D526-FFC3-4102-94F7-6FDB2AF08B55}" dt="2023-06-28T07:06:46.574" v="670"/>
          <ac:spMkLst>
            <pc:docMk/>
            <pc:sldMk cId="3027712140" sldId="322"/>
            <ac:spMk id="6" creationId="{37D88441-E379-9AE7-7F13-EE991586260E}"/>
          </ac:spMkLst>
        </pc:spChg>
      </pc:sldChg>
      <pc:sldChg chg="modSp mod">
        <pc:chgData name="Price, Iris" userId="1f13d2be-4eee-4a0a-9d71-b9cd218c40ce" providerId="ADAL" clId="{8E83D526-FFC3-4102-94F7-6FDB2AF08B55}" dt="2023-06-28T07:21:20.173" v="851" actId="20577"/>
        <pc:sldMkLst>
          <pc:docMk/>
          <pc:sldMk cId="74024334" sldId="323"/>
        </pc:sldMkLst>
        <pc:spChg chg="mod">
          <ac:chgData name="Price, Iris" userId="1f13d2be-4eee-4a0a-9d71-b9cd218c40ce" providerId="ADAL" clId="{8E83D526-FFC3-4102-94F7-6FDB2AF08B55}" dt="2023-06-28T07:21:20.173" v="851" actId="20577"/>
          <ac:spMkLst>
            <pc:docMk/>
            <pc:sldMk cId="74024334" sldId="323"/>
            <ac:spMk id="6" creationId="{FE8CAF18-2D25-696C-4E83-AA647DDF6D9B}"/>
          </ac:spMkLst>
        </pc:spChg>
      </pc:sldChg>
      <pc:sldChg chg="del">
        <pc:chgData name="Price, Iris" userId="1f13d2be-4eee-4a0a-9d71-b9cd218c40ce" providerId="ADAL" clId="{8E83D526-FFC3-4102-94F7-6FDB2AF08B55}" dt="2023-06-26T21:05:10.072" v="134" actId="2696"/>
        <pc:sldMkLst>
          <pc:docMk/>
          <pc:sldMk cId="335260672" sldId="324"/>
        </pc:sldMkLst>
      </pc:sldChg>
      <pc:sldChg chg="del">
        <pc:chgData name="Price, Iris" userId="1f13d2be-4eee-4a0a-9d71-b9cd218c40ce" providerId="ADAL" clId="{8E83D526-FFC3-4102-94F7-6FDB2AF08B55}" dt="2023-06-26T21:05:13.952" v="135" actId="2696"/>
        <pc:sldMkLst>
          <pc:docMk/>
          <pc:sldMk cId="262285950" sldId="325"/>
        </pc:sldMkLst>
      </pc:sldChg>
      <pc:sldChg chg="del">
        <pc:chgData name="Price, Iris" userId="1f13d2be-4eee-4a0a-9d71-b9cd218c40ce" providerId="ADAL" clId="{8E83D526-FFC3-4102-94F7-6FDB2AF08B55}" dt="2023-06-26T20:49:06.591" v="42" actId="2696"/>
        <pc:sldMkLst>
          <pc:docMk/>
          <pc:sldMk cId="1335258906" sldId="326"/>
        </pc:sldMkLst>
      </pc:sldChg>
      <pc:sldChg chg="del">
        <pc:chgData name="Price, Iris" userId="1f13d2be-4eee-4a0a-9d71-b9cd218c40ce" providerId="ADAL" clId="{8E83D526-FFC3-4102-94F7-6FDB2AF08B55}" dt="2023-06-26T20:49:03.663" v="41" actId="2696"/>
        <pc:sldMkLst>
          <pc:docMk/>
          <pc:sldMk cId="849973530" sldId="327"/>
        </pc:sldMkLst>
      </pc:sldChg>
      <pc:sldChg chg="modSp new del mod">
        <pc:chgData name="Price, Iris" userId="1f13d2be-4eee-4a0a-9d71-b9cd218c40ce" providerId="ADAL" clId="{8E83D526-FFC3-4102-94F7-6FDB2AF08B55}" dt="2023-06-26T20:49:52.464" v="47" actId="2696"/>
        <pc:sldMkLst>
          <pc:docMk/>
          <pc:sldMk cId="851449588" sldId="328"/>
        </pc:sldMkLst>
        <pc:spChg chg="mod">
          <ac:chgData name="Price, Iris" userId="1f13d2be-4eee-4a0a-9d71-b9cd218c40ce" providerId="ADAL" clId="{8E83D526-FFC3-4102-94F7-6FDB2AF08B55}" dt="2023-06-26T20:47:21.171" v="26" actId="20577"/>
          <ac:spMkLst>
            <pc:docMk/>
            <pc:sldMk cId="851449588" sldId="328"/>
            <ac:spMk id="4" creationId="{6C1D09B0-A16E-CBB1-922D-0FEEA783B997}"/>
          </ac:spMkLst>
        </pc:spChg>
      </pc:sldChg>
      <pc:sldChg chg="addSp modSp add mod ord setBg modNotes">
        <pc:chgData name="Price, Iris" userId="1f13d2be-4eee-4a0a-9d71-b9cd218c40ce" providerId="ADAL" clId="{8E83D526-FFC3-4102-94F7-6FDB2AF08B55}" dt="2023-06-26T20:49:19.112" v="45"/>
        <pc:sldMkLst>
          <pc:docMk/>
          <pc:sldMk cId="71609876" sldId="329"/>
        </pc:sldMkLst>
        <pc:picChg chg="add mod replST">
          <ac:chgData name="Price, Iris" userId="1f13d2be-4eee-4a0a-9d71-b9cd218c40ce" providerId="ADAL" clId="{8E83D526-FFC3-4102-94F7-6FDB2AF08B55}" dt="2023-06-26T20:48:27.892" v="30"/>
          <ac:picMkLst>
            <pc:docMk/>
            <pc:sldMk cId="71609876" sldId="329"/>
            <ac:picMk id="5" creationId="{360F56C9-86CB-A0B5-0C36-66DCEF672D14}"/>
          </ac:picMkLst>
        </pc:picChg>
      </pc:sldChg>
      <pc:sldChg chg="addSp delSp modSp add mod setBg modNotes">
        <pc:chgData name="Price, Iris" userId="1f13d2be-4eee-4a0a-9d71-b9cd218c40ce" providerId="ADAL" clId="{8E83D526-FFC3-4102-94F7-6FDB2AF08B55}" dt="2023-06-27T18:43:55.009" v="390"/>
        <pc:sldMkLst>
          <pc:docMk/>
          <pc:sldMk cId="1728384436" sldId="330"/>
        </pc:sldMkLst>
        <pc:picChg chg="add del mod replST">
          <ac:chgData name="Price, Iris" userId="1f13d2be-4eee-4a0a-9d71-b9cd218c40ce" providerId="ADAL" clId="{8E83D526-FFC3-4102-94F7-6FDB2AF08B55}" dt="2023-06-27T18:43:54.990" v="385"/>
          <ac:picMkLst>
            <pc:docMk/>
            <pc:sldMk cId="1728384436" sldId="330"/>
            <ac:picMk id="5" creationId="{9EE3D902-D6DE-7E36-A7DE-240113AC928F}"/>
          </ac:picMkLst>
        </pc:picChg>
        <pc:picChg chg="add mod ord replST">
          <ac:chgData name="Price, Iris" userId="1f13d2be-4eee-4a0a-9d71-b9cd218c40ce" providerId="ADAL" clId="{8E83D526-FFC3-4102-94F7-6FDB2AF08B55}" dt="2023-06-27T18:43:55.009" v="390"/>
          <ac:picMkLst>
            <pc:docMk/>
            <pc:sldMk cId="1728384436" sldId="330"/>
            <ac:picMk id="6" creationId="{2636DCB5-F2FC-2BB6-02ED-2BF8A1A17927}"/>
          </ac:picMkLst>
        </pc:picChg>
      </pc:sldChg>
      <pc:sldChg chg="addSp delSp modSp add mod modNotes">
        <pc:chgData name="Price, Iris" userId="1f13d2be-4eee-4a0a-9d71-b9cd218c40ce" providerId="ADAL" clId="{8E83D526-FFC3-4102-94F7-6FDB2AF08B55}" dt="2023-06-27T15:50:04.352" v="330"/>
        <pc:sldMkLst>
          <pc:docMk/>
          <pc:sldMk cId="2737264542" sldId="331"/>
        </pc:sldMkLst>
        <pc:picChg chg="add del mod replST">
          <ac:chgData name="Price, Iris" userId="1f13d2be-4eee-4a0a-9d71-b9cd218c40ce" providerId="ADAL" clId="{8E83D526-FFC3-4102-94F7-6FDB2AF08B55}" dt="2023-06-27T15:45:20.815" v="318"/>
          <ac:picMkLst>
            <pc:docMk/>
            <pc:sldMk cId="2737264542" sldId="331"/>
            <ac:picMk id="5" creationId="{83C52FA1-623A-DC9C-8B4A-E994B9FCC776}"/>
          </ac:picMkLst>
        </pc:picChg>
        <pc:picChg chg="add del mod ord replST">
          <ac:chgData name="Price, Iris" userId="1f13d2be-4eee-4a0a-9d71-b9cd218c40ce" providerId="ADAL" clId="{8E83D526-FFC3-4102-94F7-6FDB2AF08B55}" dt="2023-06-27T15:50:04.215" v="325"/>
          <ac:picMkLst>
            <pc:docMk/>
            <pc:sldMk cId="2737264542" sldId="331"/>
            <ac:picMk id="6" creationId="{40B4A82F-DC7B-7D9B-FD44-72521DBD8D2D}"/>
          </ac:picMkLst>
        </pc:picChg>
        <pc:picChg chg="add mod ord replST">
          <ac:chgData name="Price, Iris" userId="1f13d2be-4eee-4a0a-9d71-b9cd218c40ce" providerId="ADAL" clId="{8E83D526-FFC3-4102-94F7-6FDB2AF08B55}" dt="2023-06-27T15:50:04.352" v="330"/>
          <ac:picMkLst>
            <pc:docMk/>
            <pc:sldMk cId="2737264542" sldId="331"/>
            <ac:picMk id="8" creationId="{42DC449E-E45D-675F-48D5-56B93689EFA9}"/>
          </ac:picMkLst>
        </pc:picChg>
      </pc:sldChg>
      <pc:sldChg chg="delSp modSp new mod ord">
        <pc:chgData name="Price, Iris" userId="1f13d2be-4eee-4a0a-9d71-b9cd218c40ce" providerId="ADAL" clId="{8E83D526-FFC3-4102-94F7-6FDB2AF08B55}" dt="2023-06-28T06:39:22.326" v="577" actId="478"/>
        <pc:sldMkLst>
          <pc:docMk/>
          <pc:sldMk cId="3241553046" sldId="332"/>
        </pc:sldMkLst>
        <pc:spChg chg="mod">
          <ac:chgData name="Price, Iris" userId="1f13d2be-4eee-4a0a-9d71-b9cd218c40ce" providerId="ADAL" clId="{8E83D526-FFC3-4102-94F7-6FDB2AF08B55}" dt="2023-06-26T20:51:49.605" v="67" actId="20577"/>
          <ac:spMkLst>
            <pc:docMk/>
            <pc:sldMk cId="3241553046" sldId="332"/>
            <ac:spMk id="4" creationId="{8FA596C2-8CDF-1B4B-E5E7-85DB641E74EB}"/>
          </ac:spMkLst>
        </pc:spChg>
        <pc:spChg chg="del">
          <ac:chgData name="Price, Iris" userId="1f13d2be-4eee-4a0a-9d71-b9cd218c40ce" providerId="ADAL" clId="{8E83D526-FFC3-4102-94F7-6FDB2AF08B55}" dt="2023-06-28T06:39:22.326" v="577" actId="478"/>
          <ac:spMkLst>
            <pc:docMk/>
            <pc:sldMk cId="3241553046" sldId="332"/>
            <ac:spMk id="5" creationId="{46F3EE1B-23D7-C24F-C708-C683BDA4E9A6}"/>
          </ac:spMkLst>
        </pc:spChg>
        <pc:spChg chg="mod">
          <ac:chgData name="Price, Iris" userId="1f13d2be-4eee-4a0a-9d71-b9cd218c40ce" providerId="ADAL" clId="{8E83D526-FFC3-4102-94F7-6FDB2AF08B55}" dt="2023-06-27T15:51:02.104" v="342" actId="255"/>
          <ac:spMkLst>
            <pc:docMk/>
            <pc:sldMk cId="3241553046" sldId="332"/>
            <ac:spMk id="6" creationId="{4C9A1267-CECE-A4BF-CC7D-3F74288E9702}"/>
          </ac:spMkLst>
        </pc:spChg>
      </pc:sldChg>
      <pc:sldChg chg="addSp delSp modSp add mod modNotes">
        <pc:chgData name="Price, Iris" userId="1f13d2be-4eee-4a0a-9d71-b9cd218c40ce" providerId="ADAL" clId="{8E83D526-FFC3-4102-94F7-6FDB2AF08B55}" dt="2023-06-27T15:44:14.748" v="316"/>
        <pc:sldMkLst>
          <pc:docMk/>
          <pc:sldMk cId="421576522" sldId="333"/>
        </pc:sldMkLst>
        <pc:picChg chg="add del mod replST">
          <ac:chgData name="Price, Iris" userId="1f13d2be-4eee-4a0a-9d71-b9cd218c40ce" providerId="ADAL" clId="{8E83D526-FFC3-4102-94F7-6FDB2AF08B55}" dt="2023-06-27T15:44:14.522" v="311"/>
          <ac:picMkLst>
            <pc:docMk/>
            <pc:sldMk cId="421576522" sldId="333"/>
            <ac:picMk id="5" creationId="{F9EBAA61-057C-DB81-F9B6-0FB5B5A03634}"/>
          </ac:picMkLst>
        </pc:picChg>
        <pc:picChg chg="add mod ord replST">
          <ac:chgData name="Price, Iris" userId="1f13d2be-4eee-4a0a-9d71-b9cd218c40ce" providerId="ADAL" clId="{8E83D526-FFC3-4102-94F7-6FDB2AF08B55}" dt="2023-06-27T15:44:14.748" v="316"/>
          <ac:picMkLst>
            <pc:docMk/>
            <pc:sldMk cId="421576522" sldId="333"/>
            <ac:picMk id="6" creationId="{1BDB9D23-20F8-5264-67CA-6500AD3448CC}"/>
          </ac:picMkLst>
        </pc:picChg>
      </pc:sldChg>
      <pc:sldChg chg="new del">
        <pc:chgData name="Price, Iris" userId="1f13d2be-4eee-4a0a-9d71-b9cd218c40ce" providerId="ADAL" clId="{8E83D526-FFC3-4102-94F7-6FDB2AF08B55}" dt="2023-06-26T20:57:56.824" v="83" actId="680"/>
        <pc:sldMkLst>
          <pc:docMk/>
          <pc:sldMk cId="567222873" sldId="333"/>
        </pc:sldMkLst>
      </pc:sldChg>
      <pc:sldChg chg="new del">
        <pc:chgData name="Price, Iris" userId="1f13d2be-4eee-4a0a-9d71-b9cd218c40ce" providerId="ADAL" clId="{8E83D526-FFC3-4102-94F7-6FDB2AF08B55}" dt="2023-06-26T21:00:41.584" v="127" actId="2696"/>
        <pc:sldMkLst>
          <pc:docMk/>
          <pc:sldMk cId="3500565541" sldId="333"/>
        </pc:sldMkLst>
      </pc:sldChg>
      <pc:sldChg chg="addSp delSp modSp mod">
        <pc:chgData name="Price, Iris" userId="1f13d2be-4eee-4a0a-9d71-b9cd218c40ce" providerId="ADAL" clId="{8E83D526-FFC3-4102-94F7-6FDB2AF08B55}" dt="2023-06-28T07:14:06.320" v="802" actId="1076"/>
        <pc:sldMkLst>
          <pc:docMk/>
          <pc:sldMk cId="2817397633" sldId="334"/>
        </pc:sldMkLst>
        <pc:spChg chg="mod">
          <ac:chgData name="Price, Iris" userId="1f13d2be-4eee-4a0a-9d71-b9cd218c40ce" providerId="ADAL" clId="{8E83D526-FFC3-4102-94F7-6FDB2AF08B55}" dt="2023-06-28T02:11:56.719" v="434" actId="20577"/>
          <ac:spMkLst>
            <pc:docMk/>
            <pc:sldMk cId="2817397633" sldId="334"/>
            <ac:spMk id="4" creationId="{5D2C3A58-CFB3-543F-9313-C403EB3F58C8}"/>
          </ac:spMkLst>
        </pc:spChg>
        <pc:spChg chg="del">
          <ac:chgData name="Price, Iris" userId="1f13d2be-4eee-4a0a-9d71-b9cd218c40ce" providerId="ADAL" clId="{8E83D526-FFC3-4102-94F7-6FDB2AF08B55}" dt="2023-06-28T06:45:45.554" v="598" actId="478"/>
          <ac:spMkLst>
            <pc:docMk/>
            <pc:sldMk cId="2817397633" sldId="334"/>
            <ac:spMk id="5" creationId="{C34364A4-3421-9044-B867-23649D18B0D9}"/>
          </ac:spMkLst>
        </pc:spChg>
        <pc:spChg chg="add mod">
          <ac:chgData name="Price, Iris" userId="1f13d2be-4eee-4a0a-9d71-b9cd218c40ce" providerId="ADAL" clId="{8E83D526-FFC3-4102-94F7-6FDB2AF08B55}" dt="2023-06-28T07:14:06.320" v="802" actId="1076"/>
          <ac:spMkLst>
            <pc:docMk/>
            <pc:sldMk cId="2817397633" sldId="334"/>
            <ac:spMk id="7" creationId="{53AE1DE1-46E8-AB6F-960F-AE6B35F7A00F}"/>
          </ac:spMkLst>
        </pc:spChg>
        <pc:graphicFrameChg chg="add mod">
          <ac:chgData name="Price, Iris" userId="1f13d2be-4eee-4a0a-9d71-b9cd218c40ce" providerId="ADAL" clId="{8E83D526-FFC3-4102-94F7-6FDB2AF08B55}" dt="2023-06-28T02:17:32.853" v="466"/>
          <ac:graphicFrameMkLst>
            <pc:docMk/>
            <pc:sldMk cId="2817397633" sldId="334"/>
            <ac:graphicFrameMk id="6" creationId="{F09BFF28-35D3-979A-41BA-F6257BB429DE}"/>
          </ac:graphicFrameMkLst>
        </pc:graphicFrameChg>
      </pc:sldChg>
      <pc:sldChg chg="new del">
        <pc:chgData name="Price, Iris" userId="1f13d2be-4eee-4a0a-9d71-b9cd218c40ce" providerId="ADAL" clId="{8E83D526-FFC3-4102-94F7-6FDB2AF08B55}" dt="2023-06-28T02:17:48.695" v="468" actId="2696"/>
        <pc:sldMkLst>
          <pc:docMk/>
          <pc:sldMk cId="1694564189" sldId="335"/>
        </pc:sldMkLst>
      </pc:sldChg>
      <pc:sldChg chg="addSp delSp modSp add mod">
        <pc:chgData name="Price, Iris" userId="1f13d2be-4eee-4a0a-9d71-b9cd218c40ce" providerId="ADAL" clId="{8E83D526-FFC3-4102-94F7-6FDB2AF08B55}" dt="2023-06-28T07:14:24.914" v="818" actId="1076"/>
        <pc:sldMkLst>
          <pc:docMk/>
          <pc:sldMk cId="4281668026" sldId="335"/>
        </pc:sldMkLst>
        <pc:spChg chg="mod">
          <ac:chgData name="Price, Iris" userId="1f13d2be-4eee-4a0a-9d71-b9cd218c40ce" providerId="ADAL" clId="{8E83D526-FFC3-4102-94F7-6FDB2AF08B55}" dt="2023-06-28T02:23:31.865" v="515" actId="20577"/>
          <ac:spMkLst>
            <pc:docMk/>
            <pc:sldMk cId="4281668026" sldId="335"/>
            <ac:spMk id="4" creationId="{5D2C3A58-CFB3-543F-9313-C403EB3F58C8}"/>
          </ac:spMkLst>
        </pc:spChg>
        <pc:spChg chg="del">
          <ac:chgData name="Price, Iris" userId="1f13d2be-4eee-4a0a-9d71-b9cd218c40ce" providerId="ADAL" clId="{8E83D526-FFC3-4102-94F7-6FDB2AF08B55}" dt="2023-06-28T06:33:43.123" v="548" actId="478"/>
          <ac:spMkLst>
            <pc:docMk/>
            <pc:sldMk cId="4281668026" sldId="335"/>
            <ac:spMk id="5" creationId="{C34364A4-3421-9044-B867-23649D18B0D9}"/>
          </ac:spMkLst>
        </pc:spChg>
        <pc:spChg chg="add mod">
          <ac:chgData name="Price, Iris" userId="1f13d2be-4eee-4a0a-9d71-b9cd218c40ce" providerId="ADAL" clId="{8E83D526-FFC3-4102-94F7-6FDB2AF08B55}" dt="2023-06-28T07:14:24.914" v="818" actId="1076"/>
          <ac:spMkLst>
            <pc:docMk/>
            <pc:sldMk cId="4281668026" sldId="335"/>
            <ac:spMk id="8" creationId="{66CD572A-F14F-6D9E-7332-E2EDB6FBEDFE}"/>
          </ac:spMkLst>
        </pc:spChg>
        <pc:graphicFrameChg chg="add mod modGraphic">
          <ac:chgData name="Price, Iris" userId="1f13d2be-4eee-4a0a-9d71-b9cd218c40ce" providerId="ADAL" clId="{8E83D526-FFC3-4102-94F7-6FDB2AF08B55}" dt="2023-06-28T06:33:06.564" v="543"/>
          <ac:graphicFrameMkLst>
            <pc:docMk/>
            <pc:sldMk cId="4281668026" sldId="335"/>
            <ac:graphicFrameMk id="6" creationId="{0A68B469-1FD2-CF12-41FE-839EF04500E9}"/>
          </ac:graphicFrameMkLst>
        </pc:graphicFrameChg>
        <pc:graphicFrameChg chg="del">
          <ac:chgData name="Price, Iris" userId="1f13d2be-4eee-4a0a-9d71-b9cd218c40ce" providerId="ADAL" clId="{8E83D526-FFC3-4102-94F7-6FDB2AF08B55}" dt="2023-06-28T02:23:08.219" v="479" actId="478"/>
          <ac:graphicFrameMkLst>
            <pc:docMk/>
            <pc:sldMk cId="4281668026" sldId="335"/>
            <ac:graphicFrameMk id="6" creationId="{F09BFF28-35D3-979A-41BA-F6257BB429DE}"/>
          </ac:graphicFrameMkLst>
        </pc:graphicFrameChg>
        <pc:graphicFrameChg chg="add mod modGraphic">
          <ac:chgData name="Price, Iris" userId="1f13d2be-4eee-4a0a-9d71-b9cd218c40ce" providerId="ADAL" clId="{8E83D526-FFC3-4102-94F7-6FDB2AF08B55}" dt="2023-06-28T07:14:20.300" v="817" actId="1036"/>
          <ac:graphicFrameMkLst>
            <pc:docMk/>
            <pc:sldMk cId="4281668026" sldId="335"/>
            <ac:graphicFrameMk id="7" creationId="{0A68B469-1FD2-CF12-41FE-839EF04500E9}"/>
          </ac:graphicFrameMkLst>
        </pc:graphicFrameChg>
      </pc:sldChg>
      <pc:sldChg chg="new del">
        <pc:chgData name="Price, Iris" userId="1f13d2be-4eee-4a0a-9d71-b9cd218c40ce" providerId="ADAL" clId="{8E83D526-FFC3-4102-94F7-6FDB2AF08B55}" dt="2023-06-28T02:27:40.783" v="518" actId="2696"/>
        <pc:sldMkLst>
          <pc:docMk/>
          <pc:sldMk cId="637803471" sldId="336"/>
        </pc:sldMkLst>
      </pc:sldChg>
      <pc:sldChg chg="new del">
        <pc:chgData name="Price, Iris" userId="1f13d2be-4eee-4a0a-9d71-b9cd218c40ce" providerId="ADAL" clId="{8E83D526-FFC3-4102-94F7-6FDB2AF08B55}" dt="2023-06-28T02:23:36.262" v="516" actId="2696"/>
        <pc:sldMkLst>
          <pc:docMk/>
          <pc:sldMk cId="1402204736" sldId="336"/>
        </pc:sldMkLst>
      </pc:sldChg>
      <pc:sldChg chg="addSp delSp modSp add mod">
        <pc:chgData name="Price, Iris" userId="1f13d2be-4eee-4a0a-9d71-b9cd218c40ce" providerId="ADAL" clId="{8E83D526-FFC3-4102-94F7-6FDB2AF08B55}" dt="2023-06-28T07:14:40.501" v="821"/>
        <pc:sldMkLst>
          <pc:docMk/>
          <pc:sldMk cId="1835148918" sldId="336"/>
        </pc:sldMkLst>
        <pc:spChg chg="mod">
          <ac:chgData name="Price, Iris" userId="1f13d2be-4eee-4a0a-9d71-b9cd218c40ce" providerId="ADAL" clId="{8E83D526-FFC3-4102-94F7-6FDB2AF08B55}" dt="2023-06-28T06:46:45.118" v="605" actId="20577"/>
          <ac:spMkLst>
            <pc:docMk/>
            <pc:sldMk cId="1835148918" sldId="336"/>
            <ac:spMk id="4" creationId="{5D2C3A58-CFB3-543F-9313-C403EB3F58C8}"/>
          </ac:spMkLst>
        </pc:spChg>
        <pc:spChg chg="del">
          <ac:chgData name="Price, Iris" userId="1f13d2be-4eee-4a0a-9d71-b9cd218c40ce" providerId="ADAL" clId="{8E83D526-FFC3-4102-94F7-6FDB2AF08B55}" dt="2023-06-28T06:36:50.814" v="557" actId="478"/>
          <ac:spMkLst>
            <pc:docMk/>
            <pc:sldMk cId="1835148918" sldId="336"/>
            <ac:spMk id="5" creationId="{C34364A4-3421-9044-B867-23649D18B0D9}"/>
          </ac:spMkLst>
        </pc:spChg>
        <pc:spChg chg="add mod">
          <ac:chgData name="Price, Iris" userId="1f13d2be-4eee-4a0a-9d71-b9cd218c40ce" providerId="ADAL" clId="{8E83D526-FFC3-4102-94F7-6FDB2AF08B55}" dt="2023-06-28T07:14:40.501" v="821"/>
          <ac:spMkLst>
            <pc:docMk/>
            <pc:sldMk cId="1835148918" sldId="336"/>
            <ac:spMk id="7" creationId="{A4D2FB6A-6F15-3D71-8B5B-31CAD23F5922}"/>
          </ac:spMkLst>
        </pc:spChg>
        <pc:graphicFrameChg chg="add mod">
          <ac:chgData name="Price, Iris" userId="1f13d2be-4eee-4a0a-9d71-b9cd218c40ce" providerId="ADAL" clId="{8E83D526-FFC3-4102-94F7-6FDB2AF08B55}" dt="2023-06-28T07:14:34.507" v="820" actId="14100"/>
          <ac:graphicFrameMkLst>
            <pc:docMk/>
            <pc:sldMk cId="1835148918" sldId="336"/>
            <ac:graphicFrameMk id="6" creationId="{52B42553-B7D6-4ABC-559C-75EF243BFA5F}"/>
          </ac:graphicFrameMkLst>
        </pc:graphicFrameChg>
      </pc:sldChg>
    </pc:docChg>
  </pc:docChgLst>
  <pc:docChgLst>
    <pc:chgData name="Price, Iris" userId="S::iris.price@ucsf.edu::1f13d2be-4eee-4a0a-9d71-b9cd218c40ce" providerId="AD" clId="Web-{DE0ED24A-644C-E47B-BA77-CD670AC47C4C}"/>
    <pc:docChg chg="modSld">
      <pc:chgData name="Price, Iris" userId="S::iris.price@ucsf.edu::1f13d2be-4eee-4a0a-9d71-b9cd218c40ce" providerId="AD" clId="Web-{DE0ED24A-644C-E47B-BA77-CD670AC47C4C}" dt="2023-06-27T15:41:49.554" v="66" actId="20577"/>
      <pc:docMkLst>
        <pc:docMk/>
      </pc:docMkLst>
      <pc:sldChg chg="modSp">
        <pc:chgData name="Price, Iris" userId="S::iris.price@ucsf.edu::1f13d2be-4eee-4a0a-9d71-b9cd218c40ce" providerId="AD" clId="Web-{DE0ED24A-644C-E47B-BA77-CD670AC47C4C}" dt="2023-06-27T15:41:49.554" v="66" actId="20577"/>
        <pc:sldMkLst>
          <pc:docMk/>
          <pc:sldMk cId="1725888038" sldId="316"/>
        </pc:sldMkLst>
        <pc:spChg chg="mod">
          <ac:chgData name="Price, Iris" userId="S::iris.price@ucsf.edu::1f13d2be-4eee-4a0a-9d71-b9cd218c40ce" providerId="AD" clId="Web-{DE0ED24A-644C-E47B-BA77-CD670AC47C4C}" dt="2023-06-27T15:40:58.928" v="62" actId="20577"/>
          <ac:spMkLst>
            <pc:docMk/>
            <pc:sldMk cId="1725888038" sldId="316"/>
            <ac:spMk id="4" creationId="{7857D165-C3C2-3D3A-F766-05D38CAB7E23}"/>
          </ac:spMkLst>
        </pc:spChg>
        <pc:spChg chg="mod">
          <ac:chgData name="Price, Iris" userId="S::iris.price@ucsf.edu::1f13d2be-4eee-4a0a-9d71-b9cd218c40ce" providerId="AD" clId="Web-{DE0ED24A-644C-E47B-BA77-CD670AC47C4C}" dt="2023-06-27T15:41:49.554" v="66" actId="20577"/>
          <ac:spMkLst>
            <pc:docMk/>
            <pc:sldMk cId="1725888038" sldId="316"/>
            <ac:spMk id="5" creationId="{C022ECEA-FA12-6D90-5908-D088E0244B86}"/>
          </ac:spMkLst>
        </pc:spChg>
      </pc:sldChg>
      <pc:sldChg chg="modSp">
        <pc:chgData name="Price, Iris" userId="S::iris.price@ucsf.edu::1f13d2be-4eee-4a0a-9d71-b9cd218c40ce" providerId="AD" clId="Web-{DE0ED24A-644C-E47B-BA77-CD670AC47C4C}" dt="2023-06-27T15:40:32.662" v="37" actId="20577"/>
        <pc:sldMkLst>
          <pc:docMk/>
          <pc:sldMk cId="2090673816" sldId="318"/>
        </pc:sldMkLst>
        <pc:spChg chg="mod">
          <ac:chgData name="Price, Iris" userId="S::iris.price@ucsf.edu::1f13d2be-4eee-4a0a-9d71-b9cd218c40ce" providerId="AD" clId="Web-{DE0ED24A-644C-E47B-BA77-CD670AC47C4C}" dt="2023-06-27T15:40:32.662" v="37" actId="20577"/>
          <ac:spMkLst>
            <pc:docMk/>
            <pc:sldMk cId="2090673816" sldId="318"/>
            <ac:spMk id="4" creationId="{7857D165-C3C2-3D3A-F766-05D38CAB7E23}"/>
          </ac:spMkLst>
        </pc:spChg>
        <pc:spChg chg="mod">
          <ac:chgData name="Price, Iris" userId="S::iris.price@ucsf.edu::1f13d2be-4eee-4a0a-9d71-b9cd218c40ce" providerId="AD" clId="Web-{DE0ED24A-644C-E47B-BA77-CD670AC47C4C}" dt="2023-06-27T15:39:37.551" v="11" actId="1076"/>
          <ac:spMkLst>
            <pc:docMk/>
            <pc:sldMk cId="2090673816" sldId="318"/>
            <ac:spMk id="5" creationId="{8C6F9006-02FB-BF25-93AD-1AE3C69A439C}"/>
          </ac:spMkLst>
        </pc:spChg>
      </pc:sldChg>
    </pc:docChg>
  </pc:docChgLst>
  <pc:docChgLst>
    <pc:chgData name="Fallas, Shelby" userId="72aebfff-9fc0-4fdb-ae3e-54ce9883e594" providerId="ADAL" clId="{28F37018-A8C2-490C-B5DF-9FE56EB6E6BA}"/>
    <pc:docChg chg="undo custSel addSld delSld modSld sldOrd">
      <pc:chgData name="Fallas, Shelby" userId="72aebfff-9fc0-4fdb-ae3e-54ce9883e594" providerId="ADAL" clId="{28F37018-A8C2-490C-B5DF-9FE56EB6E6BA}" dt="2023-06-06T20:09:35.806" v="1269" actId="5793"/>
      <pc:docMkLst>
        <pc:docMk/>
      </pc:docMkLst>
      <pc:sldChg chg="addSp delSp modSp mod chgLayout">
        <pc:chgData name="Fallas, Shelby" userId="72aebfff-9fc0-4fdb-ae3e-54ce9883e594" providerId="ADAL" clId="{28F37018-A8C2-490C-B5DF-9FE56EB6E6BA}" dt="2023-06-01T15:43:31.327" v="1198" actId="1076"/>
        <pc:sldMkLst>
          <pc:docMk/>
          <pc:sldMk cId="2426128634" sldId="278"/>
        </pc:sldMkLst>
        <pc:spChg chg="mod ord">
          <ac:chgData name="Fallas, Shelby" userId="72aebfff-9fc0-4fdb-ae3e-54ce9883e594" providerId="ADAL" clId="{28F37018-A8C2-490C-B5DF-9FE56EB6E6BA}" dt="2023-06-01T15:43:24.799" v="1196" actId="1076"/>
          <ac:spMkLst>
            <pc:docMk/>
            <pc:sldMk cId="2426128634" sldId="278"/>
            <ac:spMk id="2" creationId="{00000000-0000-0000-0000-000000000000}"/>
          </ac:spMkLst>
        </pc:spChg>
        <pc:spChg chg="mod ord">
          <ac:chgData name="Fallas, Shelby" userId="72aebfff-9fc0-4fdb-ae3e-54ce9883e594" providerId="ADAL" clId="{28F37018-A8C2-490C-B5DF-9FE56EB6E6BA}" dt="2023-06-01T15:43:12.262" v="1191" actId="700"/>
          <ac:spMkLst>
            <pc:docMk/>
            <pc:sldMk cId="2426128634" sldId="278"/>
            <ac:spMk id="3" creationId="{5AC03983-916D-054C-8DCE-B1EB0372301E}"/>
          </ac:spMkLst>
        </pc:spChg>
        <pc:spChg chg="mod ord">
          <ac:chgData name="Fallas, Shelby" userId="72aebfff-9fc0-4fdb-ae3e-54ce9883e594" providerId="ADAL" clId="{28F37018-A8C2-490C-B5DF-9FE56EB6E6BA}" dt="2023-06-01T15:43:27.344" v="1197" actId="1076"/>
          <ac:spMkLst>
            <pc:docMk/>
            <pc:sldMk cId="2426128634" sldId="278"/>
            <ac:spMk id="4" creationId="{43E35FB4-921B-CC47-914C-727C4B445E55}"/>
          </ac:spMkLst>
        </pc:spChg>
        <pc:spChg chg="add del mod ord">
          <ac:chgData name="Fallas, Shelby" userId="72aebfff-9fc0-4fdb-ae3e-54ce9883e594" providerId="ADAL" clId="{28F37018-A8C2-490C-B5DF-9FE56EB6E6BA}" dt="2023-06-01T15:43:21.640" v="1195" actId="478"/>
          <ac:spMkLst>
            <pc:docMk/>
            <pc:sldMk cId="2426128634" sldId="278"/>
            <ac:spMk id="5" creationId="{6CFA4941-F560-573E-B708-8B38968C5CF2}"/>
          </ac:spMkLst>
        </pc:spChg>
        <pc:spChg chg="mod ord">
          <ac:chgData name="Fallas, Shelby" userId="72aebfff-9fc0-4fdb-ae3e-54ce9883e594" providerId="ADAL" clId="{28F37018-A8C2-490C-B5DF-9FE56EB6E6BA}" dt="2023-06-01T15:43:12.262" v="1191" actId="700"/>
          <ac:spMkLst>
            <pc:docMk/>
            <pc:sldMk cId="2426128634" sldId="278"/>
            <ac:spMk id="6" creationId="{7F99D12E-0AC0-F245-B0A1-E241A00DEEA1}"/>
          </ac:spMkLst>
        </pc:spChg>
        <pc:picChg chg="mod">
          <ac:chgData name="Fallas, Shelby" userId="72aebfff-9fc0-4fdb-ae3e-54ce9883e594" providerId="ADAL" clId="{28F37018-A8C2-490C-B5DF-9FE56EB6E6BA}" dt="2023-06-01T15:43:16.744" v="1193" actId="1076"/>
          <ac:picMkLst>
            <pc:docMk/>
            <pc:sldMk cId="2426128634" sldId="278"/>
            <ac:picMk id="12" creationId="{566BF7AA-AF5A-1255-39B0-B8AACE275B9F}"/>
          </ac:picMkLst>
        </pc:picChg>
        <pc:picChg chg="mod">
          <ac:chgData name="Fallas, Shelby" userId="72aebfff-9fc0-4fdb-ae3e-54ce9883e594" providerId="ADAL" clId="{28F37018-A8C2-490C-B5DF-9FE56EB6E6BA}" dt="2023-06-01T15:43:31.327" v="1198" actId="1076"/>
          <ac:picMkLst>
            <pc:docMk/>
            <pc:sldMk cId="2426128634" sldId="278"/>
            <ac:picMk id="14" creationId="{A9B37397-BDBB-5368-0808-904DE2323D88}"/>
          </ac:picMkLst>
        </pc:picChg>
      </pc:sldChg>
      <pc:sldChg chg="del">
        <pc:chgData name="Fallas, Shelby" userId="72aebfff-9fc0-4fdb-ae3e-54ce9883e594" providerId="ADAL" clId="{28F37018-A8C2-490C-B5DF-9FE56EB6E6BA}" dt="2023-06-01T15:22:54.779" v="549" actId="2696"/>
        <pc:sldMkLst>
          <pc:docMk/>
          <pc:sldMk cId="1311691392" sldId="279"/>
        </pc:sldMkLst>
      </pc:sldChg>
      <pc:sldChg chg="addSp delSp modSp mod chgLayout">
        <pc:chgData name="Fallas, Shelby" userId="72aebfff-9fc0-4fdb-ae3e-54ce9883e594" providerId="ADAL" clId="{28F37018-A8C2-490C-B5DF-9FE56EB6E6BA}" dt="2023-06-01T20:48:37.244" v="1226" actId="1076"/>
        <pc:sldMkLst>
          <pc:docMk/>
          <pc:sldMk cId="1186091454" sldId="280"/>
        </pc:sldMkLst>
        <pc:spChg chg="mod ord">
          <ac:chgData name="Fallas, Shelby" userId="72aebfff-9fc0-4fdb-ae3e-54ce9883e594" providerId="ADAL" clId="{28F37018-A8C2-490C-B5DF-9FE56EB6E6BA}" dt="2023-06-01T15:42:39.808" v="1185" actId="26606"/>
          <ac:spMkLst>
            <pc:docMk/>
            <pc:sldMk cId="1186091454" sldId="280"/>
            <ac:spMk id="2" creationId="{A0DF4490-6AB8-144B-B754-C1AE45618247}"/>
          </ac:spMkLst>
        </pc:spChg>
        <pc:spChg chg="mod ord">
          <ac:chgData name="Fallas, Shelby" userId="72aebfff-9fc0-4fdb-ae3e-54ce9883e594" providerId="ADAL" clId="{28F37018-A8C2-490C-B5DF-9FE56EB6E6BA}" dt="2023-06-01T15:42:39.808" v="1185" actId="26606"/>
          <ac:spMkLst>
            <pc:docMk/>
            <pc:sldMk cId="1186091454" sldId="280"/>
            <ac:spMk id="3" creationId="{BFBC17B6-93E9-F248-8C23-EDBBCEAB26B4}"/>
          </ac:spMkLst>
        </pc:spChg>
        <pc:spChg chg="mod ord">
          <ac:chgData name="Fallas, Shelby" userId="72aebfff-9fc0-4fdb-ae3e-54ce9883e594" providerId="ADAL" clId="{28F37018-A8C2-490C-B5DF-9FE56EB6E6BA}" dt="2023-06-01T15:42:39.808" v="1185" actId="26606"/>
          <ac:spMkLst>
            <pc:docMk/>
            <pc:sldMk cId="1186091454" sldId="280"/>
            <ac:spMk id="4" creationId="{82EB4104-7FF8-BD44-9CF6-0AAAE6F43696}"/>
          </ac:spMkLst>
        </pc:spChg>
        <pc:spChg chg="add del mod ord">
          <ac:chgData name="Fallas, Shelby" userId="72aebfff-9fc0-4fdb-ae3e-54ce9883e594" providerId="ADAL" clId="{28F37018-A8C2-490C-B5DF-9FE56EB6E6BA}" dt="2023-06-01T15:42:36.688" v="1184" actId="700"/>
          <ac:spMkLst>
            <pc:docMk/>
            <pc:sldMk cId="1186091454" sldId="280"/>
            <ac:spMk id="5" creationId="{4F0CED10-6A42-22AC-D3B3-31EA31DE579C}"/>
          </ac:spMkLst>
        </pc:spChg>
        <pc:spChg chg="mod ord">
          <ac:chgData name="Fallas, Shelby" userId="72aebfff-9fc0-4fdb-ae3e-54ce9883e594" providerId="ADAL" clId="{28F37018-A8C2-490C-B5DF-9FE56EB6E6BA}" dt="2023-06-01T20:48:37.244" v="1226" actId="1076"/>
          <ac:spMkLst>
            <pc:docMk/>
            <pc:sldMk cId="1186091454" sldId="280"/>
            <ac:spMk id="6" creationId="{1EC39141-3246-9341-B25B-1E9CDB1A6581}"/>
          </ac:spMkLst>
        </pc:spChg>
        <pc:spChg chg="add del mod">
          <ac:chgData name="Fallas, Shelby" userId="72aebfff-9fc0-4fdb-ae3e-54ce9883e594" providerId="ADAL" clId="{28F37018-A8C2-490C-B5DF-9FE56EB6E6BA}" dt="2023-06-01T15:42:44.072" v="1186" actId="478"/>
          <ac:spMkLst>
            <pc:docMk/>
            <pc:sldMk cId="1186091454" sldId="280"/>
            <ac:spMk id="11" creationId="{A0DEC636-BD75-3A12-15A1-FE8A511A7F87}"/>
          </ac:spMkLst>
        </pc:spChg>
      </pc:sldChg>
      <pc:sldChg chg="addSp delSp modSp mod ord chgLayout">
        <pc:chgData name="Fallas, Shelby" userId="72aebfff-9fc0-4fdb-ae3e-54ce9883e594" providerId="ADAL" clId="{28F37018-A8C2-490C-B5DF-9FE56EB6E6BA}" dt="2023-06-01T20:48:46.156" v="1230" actId="1076"/>
        <pc:sldMkLst>
          <pc:docMk/>
          <pc:sldMk cId="2222654010" sldId="281"/>
        </pc:sldMkLst>
        <pc:spChg chg="mod">
          <ac:chgData name="Fallas, Shelby" userId="72aebfff-9fc0-4fdb-ae3e-54ce9883e594" providerId="ADAL" clId="{28F37018-A8C2-490C-B5DF-9FE56EB6E6BA}" dt="2023-06-01T15:42:50.206" v="1187" actId="26606"/>
          <ac:spMkLst>
            <pc:docMk/>
            <pc:sldMk cId="2222654010" sldId="281"/>
            <ac:spMk id="2" creationId="{25136532-08EE-2D4C-A1DE-897BCD2C45A2}"/>
          </ac:spMkLst>
        </pc:spChg>
        <pc:spChg chg="mod">
          <ac:chgData name="Fallas, Shelby" userId="72aebfff-9fc0-4fdb-ae3e-54ce9883e594" providerId="ADAL" clId="{28F37018-A8C2-490C-B5DF-9FE56EB6E6BA}" dt="2023-06-01T15:42:50.206" v="1187" actId="26606"/>
          <ac:spMkLst>
            <pc:docMk/>
            <pc:sldMk cId="2222654010" sldId="281"/>
            <ac:spMk id="3" creationId="{5DD98D17-1F95-3F46-9EC4-5C067D03E937}"/>
          </ac:spMkLst>
        </pc:spChg>
        <pc:spChg chg="mod">
          <ac:chgData name="Fallas, Shelby" userId="72aebfff-9fc0-4fdb-ae3e-54ce9883e594" providerId="ADAL" clId="{28F37018-A8C2-490C-B5DF-9FE56EB6E6BA}" dt="2023-06-01T15:42:50.206" v="1187" actId="26606"/>
          <ac:spMkLst>
            <pc:docMk/>
            <pc:sldMk cId="2222654010" sldId="281"/>
            <ac:spMk id="4" creationId="{A011F600-6ED4-FE4B-985D-9891FAFE25F0}"/>
          </ac:spMkLst>
        </pc:spChg>
        <pc:spChg chg="mod">
          <ac:chgData name="Fallas, Shelby" userId="72aebfff-9fc0-4fdb-ae3e-54ce9883e594" providerId="ADAL" clId="{28F37018-A8C2-490C-B5DF-9FE56EB6E6BA}" dt="2023-06-01T20:48:46.156" v="1230" actId="1076"/>
          <ac:spMkLst>
            <pc:docMk/>
            <pc:sldMk cId="2222654010" sldId="281"/>
            <ac:spMk id="11" creationId="{D8F504AE-F40B-BCFA-F02C-F1AAC38D92D2}"/>
          </ac:spMkLst>
        </pc:spChg>
        <pc:spChg chg="add del mod">
          <ac:chgData name="Fallas, Shelby" userId="72aebfff-9fc0-4fdb-ae3e-54ce9883e594" providerId="ADAL" clId="{28F37018-A8C2-490C-B5DF-9FE56EB6E6BA}" dt="2023-06-01T15:42:52.360" v="1188" actId="478"/>
          <ac:spMkLst>
            <pc:docMk/>
            <pc:sldMk cId="2222654010" sldId="281"/>
            <ac:spMk id="16" creationId="{CF1A20DC-3C37-435B-37B5-F9DE10DB3B1F}"/>
          </ac:spMkLst>
        </pc:spChg>
      </pc:sldChg>
      <pc:sldChg chg="addSp delSp modSp mod">
        <pc:chgData name="Fallas, Shelby" userId="72aebfff-9fc0-4fdb-ae3e-54ce9883e594" providerId="ADAL" clId="{28F37018-A8C2-490C-B5DF-9FE56EB6E6BA}" dt="2023-06-01T15:29:11.977" v="724" actId="20577"/>
        <pc:sldMkLst>
          <pc:docMk/>
          <pc:sldMk cId="2358876093" sldId="282"/>
        </pc:sldMkLst>
        <pc:spChg chg="mod">
          <ac:chgData name="Fallas, Shelby" userId="72aebfff-9fc0-4fdb-ae3e-54ce9883e594" providerId="ADAL" clId="{28F37018-A8C2-490C-B5DF-9FE56EB6E6BA}" dt="2023-06-01T15:29:11.977" v="724" actId="20577"/>
          <ac:spMkLst>
            <pc:docMk/>
            <pc:sldMk cId="2358876093" sldId="282"/>
            <ac:spMk id="7" creationId="{C239AE88-C240-FCE5-AEA1-B1A0812BABCC}"/>
          </ac:spMkLst>
        </pc:spChg>
        <pc:spChg chg="add del">
          <ac:chgData name="Fallas, Shelby" userId="72aebfff-9fc0-4fdb-ae3e-54ce9883e594" providerId="ADAL" clId="{28F37018-A8C2-490C-B5DF-9FE56EB6E6BA}" dt="2023-06-01T15:28:07.434" v="563" actId="478"/>
          <ac:spMkLst>
            <pc:docMk/>
            <pc:sldMk cId="2358876093" sldId="282"/>
            <ac:spMk id="10" creationId="{B082C56F-2A98-4F46-1786-0159E101B6B2}"/>
          </ac:spMkLst>
        </pc:spChg>
        <pc:picChg chg="add mod">
          <ac:chgData name="Fallas, Shelby" userId="72aebfff-9fc0-4fdb-ae3e-54ce9883e594" providerId="ADAL" clId="{28F37018-A8C2-490C-B5DF-9FE56EB6E6BA}" dt="2023-06-01T15:27:43.153" v="561" actId="1076"/>
          <ac:picMkLst>
            <pc:docMk/>
            <pc:sldMk cId="2358876093" sldId="282"/>
            <ac:picMk id="12" creationId="{148266D7-27F2-72F4-0888-2A35F902E4ED}"/>
          </ac:picMkLst>
        </pc:picChg>
      </pc:sldChg>
      <pc:sldChg chg="addSp delSp modSp mod chgLayout">
        <pc:chgData name="Fallas, Shelby" userId="72aebfff-9fc0-4fdb-ae3e-54ce9883e594" providerId="ADAL" clId="{28F37018-A8C2-490C-B5DF-9FE56EB6E6BA}" dt="2023-06-01T15:45:24.072" v="1221" actId="478"/>
        <pc:sldMkLst>
          <pc:docMk/>
          <pc:sldMk cId="3263210648" sldId="284"/>
        </pc:sldMkLst>
        <pc:spChg chg="mod ord">
          <ac:chgData name="Fallas, Shelby" userId="72aebfff-9fc0-4fdb-ae3e-54ce9883e594" providerId="ADAL" clId="{28F37018-A8C2-490C-B5DF-9FE56EB6E6BA}" dt="2023-06-01T15:45:21.662" v="1220" actId="700"/>
          <ac:spMkLst>
            <pc:docMk/>
            <pc:sldMk cId="3263210648" sldId="284"/>
            <ac:spMk id="2" creationId="{C205E8E0-9C07-B353-18AB-CB274903E176}"/>
          </ac:spMkLst>
        </pc:spChg>
        <pc:spChg chg="mod ord">
          <ac:chgData name="Fallas, Shelby" userId="72aebfff-9fc0-4fdb-ae3e-54ce9883e594" providerId="ADAL" clId="{28F37018-A8C2-490C-B5DF-9FE56EB6E6BA}" dt="2023-06-01T15:45:21.662" v="1220" actId="700"/>
          <ac:spMkLst>
            <pc:docMk/>
            <pc:sldMk cId="3263210648" sldId="284"/>
            <ac:spMk id="3" creationId="{AFE924F9-43D4-0EE4-5724-2D197DC4A9F0}"/>
          </ac:spMkLst>
        </pc:spChg>
        <pc:spChg chg="mod ord">
          <ac:chgData name="Fallas, Shelby" userId="72aebfff-9fc0-4fdb-ae3e-54ce9883e594" providerId="ADAL" clId="{28F37018-A8C2-490C-B5DF-9FE56EB6E6BA}" dt="2023-06-01T15:45:21.662" v="1220" actId="700"/>
          <ac:spMkLst>
            <pc:docMk/>
            <pc:sldMk cId="3263210648" sldId="284"/>
            <ac:spMk id="4" creationId="{14A0DFAB-FDE9-0AA6-D126-7B0ECD522426}"/>
          </ac:spMkLst>
        </pc:spChg>
        <pc:spChg chg="add del mod ord">
          <ac:chgData name="Fallas, Shelby" userId="72aebfff-9fc0-4fdb-ae3e-54ce9883e594" providerId="ADAL" clId="{28F37018-A8C2-490C-B5DF-9FE56EB6E6BA}" dt="2023-06-01T15:45:24.072" v="1221" actId="478"/>
          <ac:spMkLst>
            <pc:docMk/>
            <pc:sldMk cId="3263210648" sldId="284"/>
            <ac:spMk id="5" creationId="{8A3E1C24-85FA-079E-C993-99450DDEA8DD}"/>
          </ac:spMkLst>
        </pc:spChg>
        <pc:spChg chg="mod ord">
          <ac:chgData name="Fallas, Shelby" userId="72aebfff-9fc0-4fdb-ae3e-54ce9883e594" providerId="ADAL" clId="{28F37018-A8C2-490C-B5DF-9FE56EB6E6BA}" dt="2023-06-01T15:45:21.662" v="1220" actId="700"/>
          <ac:spMkLst>
            <pc:docMk/>
            <pc:sldMk cId="3263210648" sldId="284"/>
            <ac:spMk id="6" creationId="{FE8CAF18-2D25-696C-4E83-AA647DDF6D9B}"/>
          </ac:spMkLst>
        </pc:spChg>
      </pc:sldChg>
      <pc:sldChg chg="addSp delSp modSp mod chgLayout">
        <pc:chgData name="Fallas, Shelby" userId="72aebfff-9fc0-4fdb-ae3e-54ce9883e594" providerId="ADAL" clId="{28F37018-A8C2-490C-B5DF-9FE56EB6E6BA}" dt="2023-06-01T15:43:53.239" v="1203" actId="1076"/>
        <pc:sldMkLst>
          <pc:docMk/>
          <pc:sldMk cId="2565921334" sldId="285"/>
        </pc:sldMkLst>
        <pc:spChg chg="mod ord">
          <ac:chgData name="Fallas, Shelby" userId="72aebfff-9fc0-4fdb-ae3e-54ce9883e594" providerId="ADAL" clId="{28F37018-A8C2-490C-B5DF-9FE56EB6E6BA}" dt="2023-06-01T15:43:40.218" v="1199" actId="700"/>
          <ac:spMkLst>
            <pc:docMk/>
            <pc:sldMk cId="2565921334" sldId="285"/>
            <ac:spMk id="2" creationId="{E55431F1-126F-38B9-DD4C-D35C27B79E8C}"/>
          </ac:spMkLst>
        </pc:spChg>
        <pc:spChg chg="mod ord">
          <ac:chgData name="Fallas, Shelby" userId="72aebfff-9fc0-4fdb-ae3e-54ce9883e594" providerId="ADAL" clId="{28F37018-A8C2-490C-B5DF-9FE56EB6E6BA}" dt="2023-06-01T15:43:40.218" v="1199" actId="700"/>
          <ac:spMkLst>
            <pc:docMk/>
            <pc:sldMk cId="2565921334" sldId="285"/>
            <ac:spMk id="3" creationId="{45D73F62-D8B4-60C7-A5F3-E882497FB6FC}"/>
          </ac:spMkLst>
        </pc:spChg>
        <pc:spChg chg="mod ord">
          <ac:chgData name="Fallas, Shelby" userId="72aebfff-9fc0-4fdb-ae3e-54ce9883e594" providerId="ADAL" clId="{28F37018-A8C2-490C-B5DF-9FE56EB6E6BA}" dt="2023-06-01T15:43:40.218" v="1199" actId="700"/>
          <ac:spMkLst>
            <pc:docMk/>
            <pc:sldMk cId="2565921334" sldId="285"/>
            <ac:spMk id="4" creationId="{E89D1121-B89C-8CB8-97F2-E96986FE66D7}"/>
          </ac:spMkLst>
        </pc:spChg>
        <pc:spChg chg="add del mod ord">
          <ac:chgData name="Fallas, Shelby" userId="72aebfff-9fc0-4fdb-ae3e-54ce9883e594" providerId="ADAL" clId="{28F37018-A8C2-490C-B5DF-9FE56EB6E6BA}" dt="2023-06-01T15:43:50.504" v="1202" actId="478"/>
          <ac:spMkLst>
            <pc:docMk/>
            <pc:sldMk cId="2565921334" sldId="285"/>
            <ac:spMk id="5" creationId="{58229052-5E6F-164B-8377-BB50FCA036BE}"/>
          </ac:spMkLst>
        </pc:spChg>
        <pc:spChg chg="mod ord">
          <ac:chgData name="Fallas, Shelby" userId="72aebfff-9fc0-4fdb-ae3e-54ce9883e594" providerId="ADAL" clId="{28F37018-A8C2-490C-B5DF-9FE56EB6E6BA}" dt="2023-06-01T15:43:53.239" v="1203" actId="1076"/>
          <ac:spMkLst>
            <pc:docMk/>
            <pc:sldMk cId="2565921334" sldId="285"/>
            <ac:spMk id="6" creationId="{492EA198-0A0A-A4E5-8FE1-61B32BAF1283}"/>
          </ac:spMkLst>
        </pc:spChg>
      </pc:sldChg>
      <pc:sldChg chg="addSp delSp modSp mod chgLayout">
        <pc:chgData name="Fallas, Shelby" userId="72aebfff-9fc0-4fdb-ae3e-54ce9883e594" providerId="ADAL" clId="{28F37018-A8C2-490C-B5DF-9FE56EB6E6BA}" dt="2023-06-01T20:48:57.126" v="1231" actId="12"/>
        <pc:sldMkLst>
          <pc:docMk/>
          <pc:sldMk cId="2625687505" sldId="286"/>
        </pc:sldMkLst>
        <pc:spChg chg="mod">
          <ac:chgData name="Fallas, Shelby" userId="72aebfff-9fc0-4fdb-ae3e-54ce9883e594" providerId="ADAL" clId="{28F37018-A8C2-490C-B5DF-9FE56EB6E6BA}" dt="2023-06-01T15:42:57.687" v="1189" actId="26606"/>
          <ac:spMkLst>
            <pc:docMk/>
            <pc:sldMk cId="2625687505" sldId="286"/>
            <ac:spMk id="2" creationId="{D5E52A3E-C46E-0DD4-9057-729D5819A81C}"/>
          </ac:spMkLst>
        </pc:spChg>
        <pc:spChg chg="mod">
          <ac:chgData name="Fallas, Shelby" userId="72aebfff-9fc0-4fdb-ae3e-54ce9883e594" providerId="ADAL" clId="{28F37018-A8C2-490C-B5DF-9FE56EB6E6BA}" dt="2023-06-01T15:42:57.687" v="1189" actId="26606"/>
          <ac:spMkLst>
            <pc:docMk/>
            <pc:sldMk cId="2625687505" sldId="286"/>
            <ac:spMk id="3" creationId="{6089D0C1-5AA8-592A-8A53-34EB513F1E17}"/>
          </ac:spMkLst>
        </pc:spChg>
        <pc:spChg chg="mod">
          <ac:chgData name="Fallas, Shelby" userId="72aebfff-9fc0-4fdb-ae3e-54ce9883e594" providerId="ADAL" clId="{28F37018-A8C2-490C-B5DF-9FE56EB6E6BA}" dt="2023-06-01T15:42:57.687" v="1189" actId="26606"/>
          <ac:spMkLst>
            <pc:docMk/>
            <pc:sldMk cId="2625687505" sldId="286"/>
            <ac:spMk id="4" creationId="{EB5B5662-F6DE-B489-86DC-7109C1C4FEFD}"/>
          </ac:spMkLst>
        </pc:spChg>
        <pc:spChg chg="mod">
          <ac:chgData name="Fallas, Shelby" userId="72aebfff-9fc0-4fdb-ae3e-54ce9883e594" providerId="ADAL" clId="{28F37018-A8C2-490C-B5DF-9FE56EB6E6BA}" dt="2023-06-01T20:48:57.126" v="1231" actId="12"/>
          <ac:spMkLst>
            <pc:docMk/>
            <pc:sldMk cId="2625687505" sldId="286"/>
            <ac:spMk id="5" creationId="{B4642C1A-53A3-8160-585A-7B09233D0075}"/>
          </ac:spMkLst>
        </pc:spChg>
        <pc:spChg chg="add del mod">
          <ac:chgData name="Fallas, Shelby" userId="72aebfff-9fc0-4fdb-ae3e-54ce9883e594" providerId="ADAL" clId="{28F37018-A8C2-490C-B5DF-9FE56EB6E6BA}" dt="2023-06-01T15:42:59.081" v="1190" actId="478"/>
          <ac:spMkLst>
            <pc:docMk/>
            <pc:sldMk cId="2625687505" sldId="286"/>
            <ac:spMk id="10" creationId="{AB134179-683A-B275-DBA8-D0B65E524203}"/>
          </ac:spMkLst>
        </pc:spChg>
      </pc:sldChg>
      <pc:sldChg chg="modSp mod chgLayout">
        <pc:chgData name="Fallas, Shelby" userId="72aebfff-9fc0-4fdb-ae3e-54ce9883e594" providerId="ADAL" clId="{28F37018-A8C2-490C-B5DF-9FE56EB6E6BA}" dt="2023-06-01T15:44:01.856" v="1204" actId="700"/>
        <pc:sldMkLst>
          <pc:docMk/>
          <pc:sldMk cId="1831897538" sldId="287"/>
        </pc:sldMkLst>
        <pc:spChg chg="mod ord">
          <ac:chgData name="Fallas, Shelby" userId="72aebfff-9fc0-4fdb-ae3e-54ce9883e594" providerId="ADAL" clId="{28F37018-A8C2-490C-B5DF-9FE56EB6E6BA}" dt="2023-06-01T15:44:01.856" v="1204" actId="700"/>
          <ac:spMkLst>
            <pc:docMk/>
            <pc:sldMk cId="1831897538" sldId="287"/>
            <ac:spMk id="2" creationId="{4347C589-FCE2-2A6D-0344-9FC3C955341B}"/>
          </ac:spMkLst>
        </pc:spChg>
        <pc:spChg chg="mod ord">
          <ac:chgData name="Fallas, Shelby" userId="72aebfff-9fc0-4fdb-ae3e-54ce9883e594" providerId="ADAL" clId="{28F37018-A8C2-490C-B5DF-9FE56EB6E6BA}" dt="2023-06-01T15:44:01.856" v="1204" actId="700"/>
          <ac:spMkLst>
            <pc:docMk/>
            <pc:sldMk cId="1831897538" sldId="287"/>
            <ac:spMk id="3" creationId="{C8A4EA7C-5079-775A-00D4-01E466464F4E}"/>
          </ac:spMkLst>
        </pc:spChg>
        <pc:spChg chg="mod ord">
          <ac:chgData name="Fallas, Shelby" userId="72aebfff-9fc0-4fdb-ae3e-54ce9883e594" providerId="ADAL" clId="{28F37018-A8C2-490C-B5DF-9FE56EB6E6BA}" dt="2023-06-01T15:44:01.856" v="1204" actId="700"/>
          <ac:spMkLst>
            <pc:docMk/>
            <pc:sldMk cId="1831897538" sldId="287"/>
            <ac:spMk id="4" creationId="{DE5BAD78-020F-C0B8-288F-1559B7039077}"/>
          </ac:spMkLst>
        </pc:spChg>
        <pc:spChg chg="mod ord">
          <ac:chgData name="Fallas, Shelby" userId="72aebfff-9fc0-4fdb-ae3e-54ce9883e594" providerId="ADAL" clId="{28F37018-A8C2-490C-B5DF-9FE56EB6E6BA}" dt="2023-06-01T15:44:01.856" v="1204" actId="700"/>
          <ac:spMkLst>
            <pc:docMk/>
            <pc:sldMk cId="1831897538" sldId="287"/>
            <ac:spMk id="5" creationId="{151C59C6-1328-33FA-51E2-DB61E9F17F42}"/>
          </ac:spMkLst>
        </pc:spChg>
        <pc:spChg chg="mod ord">
          <ac:chgData name="Fallas, Shelby" userId="72aebfff-9fc0-4fdb-ae3e-54ce9883e594" providerId="ADAL" clId="{28F37018-A8C2-490C-B5DF-9FE56EB6E6BA}" dt="2023-06-01T15:44:01.856" v="1204" actId="700"/>
          <ac:spMkLst>
            <pc:docMk/>
            <pc:sldMk cId="1831897538" sldId="287"/>
            <ac:spMk id="6" creationId="{291B38C0-2E73-A789-A5C0-53140331640D}"/>
          </ac:spMkLst>
        </pc:spChg>
      </pc:sldChg>
      <pc:sldChg chg="addSp delSp modSp mod">
        <pc:chgData name="Fallas, Shelby" userId="72aebfff-9fc0-4fdb-ae3e-54ce9883e594" providerId="ADAL" clId="{28F37018-A8C2-490C-B5DF-9FE56EB6E6BA}" dt="2023-06-01T15:32:10.960" v="749" actId="1076"/>
        <pc:sldMkLst>
          <pc:docMk/>
          <pc:sldMk cId="1587459164" sldId="289"/>
        </pc:sldMkLst>
        <pc:spChg chg="del">
          <ac:chgData name="Fallas, Shelby" userId="72aebfff-9fc0-4fdb-ae3e-54ce9883e594" providerId="ADAL" clId="{28F37018-A8C2-490C-B5DF-9FE56EB6E6BA}" dt="2023-06-01T15:30:53.342" v="740" actId="478"/>
          <ac:spMkLst>
            <pc:docMk/>
            <pc:sldMk cId="1587459164" sldId="289"/>
            <ac:spMk id="6" creationId="{4DA0A0DF-1501-E2D8-CB4A-78E745AA6454}"/>
          </ac:spMkLst>
        </pc:spChg>
        <pc:spChg chg="add del mod">
          <ac:chgData name="Fallas, Shelby" userId="72aebfff-9fc0-4fdb-ae3e-54ce9883e594" providerId="ADAL" clId="{28F37018-A8C2-490C-B5DF-9FE56EB6E6BA}" dt="2023-06-01T15:30:55.178" v="741" actId="478"/>
          <ac:spMkLst>
            <pc:docMk/>
            <pc:sldMk cId="1587459164" sldId="289"/>
            <ac:spMk id="11" creationId="{16666E95-C641-2118-5B89-E5F3977F9CFA}"/>
          </ac:spMkLst>
        </pc:spChg>
        <pc:graphicFrameChg chg="add mod">
          <ac:chgData name="Fallas, Shelby" userId="72aebfff-9fc0-4fdb-ae3e-54ce9883e594" providerId="ADAL" clId="{28F37018-A8C2-490C-B5DF-9FE56EB6E6BA}" dt="2023-06-01T15:32:10.960" v="749" actId="1076"/>
          <ac:graphicFrameMkLst>
            <pc:docMk/>
            <pc:sldMk cId="1587459164" sldId="289"/>
            <ac:graphicFrameMk id="9" creationId="{29091CB6-9A85-E150-F092-148162C1610F}"/>
          </ac:graphicFrameMkLst>
        </pc:graphicFrameChg>
      </pc:sldChg>
      <pc:sldChg chg="modSp mod">
        <pc:chgData name="Fallas, Shelby" userId="72aebfff-9fc0-4fdb-ae3e-54ce9883e594" providerId="ADAL" clId="{28F37018-A8C2-490C-B5DF-9FE56EB6E6BA}" dt="2023-06-01T20:49:40.189" v="1232" actId="12"/>
        <pc:sldMkLst>
          <pc:docMk/>
          <pc:sldMk cId="3992924018" sldId="290"/>
        </pc:sldMkLst>
        <pc:spChg chg="mod">
          <ac:chgData name="Fallas, Shelby" userId="72aebfff-9fc0-4fdb-ae3e-54ce9883e594" providerId="ADAL" clId="{28F37018-A8C2-490C-B5DF-9FE56EB6E6BA}" dt="2023-06-01T20:49:40.189" v="1232" actId="12"/>
          <ac:spMkLst>
            <pc:docMk/>
            <pc:sldMk cId="3992924018" sldId="290"/>
            <ac:spMk id="10" creationId="{2D69A63D-E18C-6009-2A5B-A51FBCEF9959}"/>
          </ac:spMkLst>
        </pc:spChg>
      </pc:sldChg>
      <pc:sldChg chg="modSp mod">
        <pc:chgData name="Fallas, Shelby" userId="72aebfff-9fc0-4fdb-ae3e-54ce9883e594" providerId="ADAL" clId="{28F37018-A8C2-490C-B5DF-9FE56EB6E6BA}" dt="2023-06-01T20:49:58.397" v="1235" actId="20577"/>
        <pc:sldMkLst>
          <pc:docMk/>
          <pc:sldMk cId="1795508692" sldId="291"/>
        </pc:sldMkLst>
        <pc:spChg chg="mod">
          <ac:chgData name="Fallas, Shelby" userId="72aebfff-9fc0-4fdb-ae3e-54ce9883e594" providerId="ADAL" clId="{28F37018-A8C2-490C-B5DF-9FE56EB6E6BA}" dt="2023-06-01T20:49:58.397" v="1235" actId="20577"/>
          <ac:spMkLst>
            <pc:docMk/>
            <pc:sldMk cId="1795508692" sldId="291"/>
            <ac:spMk id="6" creationId="{D3C857B3-9A42-010E-18F4-E8838917B388}"/>
          </ac:spMkLst>
        </pc:spChg>
      </pc:sldChg>
      <pc:sldChg chg="addSp delSp modSp mod">
        <pc:chgData name="Fallas, Shelby" userId="72aebfff-9fc0-4fdb-ae3e-54ce9883e594" providerId="ADAL" clId="{28F37018-A8C2-490C-B5DF-9FE56EB6E6BA}" dt="2023-06-01T15:36:44.489" v="782" actId="1076"/>
        <pc:sldMkLst>
          <pc:docMk/>
          <pc:sldMk cId="3064799944" sldId="292"/>
        </pc:sldMkLst>
        <pc:spChg chg="del">
          <ac:chgData name="Fallas, Shelby" userId="72aebfff-9fc0-4fdb-ae3e-54ce9883e594" providerId="ADAL" clId="{28F37018-A8C2-490C-B5DF-9FE56EB6E6BA}" dt="2023-06-01T15:36:37.436" v="779" actId="478"/>
          <ac:spMkLst>
            <pc:docMk/>
            <pc:sldMk cId="3064799944" sldId="292"/>
            <ac:spMk id="6" creationId="{A25759C5-9612-602C-9E59-1E4D0054F430}"/>
          </ac:spMkLst>
        </pc:spChg>
        <pc:spChg chg="add del mod">
          <ac:chgData name="Fallas, Shelby" userId="72aebfff-9fc0-4fdb-ae3e-54ce9883e594" providerId="ADAL" clId="{28F37018-A8C2-490C-B5DF-9FE56EB6E6BA}" dt="2023-06-01T15:36:40.072" v="780" actId="478"/>
          <ac:spMkLst>
            <pc:docMk/>
            <pc:sldMk cId="3064799944" sldId="292"/>
            <ac:spMk id="10" creationId="{F7985D70-5DE2-C598-89BF-C0843C3B6527}"/>
          </ac:spMkLst>
        </pc:spChg>
        <pc:graphicFrameChg chg="add mod">
          <ac:chgData name="Fallas, Shelby" userId="72aebfff-9fc0-4fdb-ae3e-54ce9883e594" providerId="ADAL" clId="{28F37018-A8C2-490C-B5DF-9FE56EB6E6BA}" dt="2023-06-01T15:36:44.489" v="782" actId="1076"/>
          <ac:graphicFrameMkLst>
            <pc:docMk/>
            <pc:sldMk cId="3064799944" sldId="292"/>
            <ac:graphicFrameMk id="8" creationId="{26ACAEBE-3649-5665-5430-E5383BACE592}"/>
          </ac:graphicFrameMkLst>
        </pc:graphicFrameChg>
      </pc:sldChg>
      <pc:sldChg chg="modSp mod">
        <pc:chgData name="Fallas, Shelby" userId="72aebfff-9fc0-4fdb-ae3e-54ce9883e594" providerId="ADAL" clId="{28F37018-A8C2-490C-B5DF-9FE56EB6E6BA}" dt="2023-06-01T20:50:24.254" v="1236" actId="12"/>
        <pc:sldMkLst>
          <pc:docMk/>
          <pc:sldMk cId="591919869" sldId="293"/>
        </pc:sldMkLst>
        <pc:spChg chg="mod">
          <ac:chgData name="Fallas, Shelby" userId="72aebfff-9fc0-4fdb-ae3e-54ce9883e594" providerId="ADAL" clId="{28F37018-A8C2-490C-B5DF-9FE56EB6E6BA}" dt="2023-06-01T20:50:24.254" v="1236" actId="12"/>
          <ac:spMkLst>
            <pc:docMk/>
            <pc:sldMk cId="591919869" sldId="293"/>
            <ac:spMk id="6" creationId="{EF0A2816-EBE1-9118-44D7-CC32B7300E6F}"/>
          </ac:spMkLst>
        </pc:spChg>
      </pc:sldChg>
      <pc:sldChg chg="del">
        <pc:chgData name="Fallas, Shelby" userId="72aebfff-9fc0-4fdb-ae3e-54ce9883e594" providerId="ADAL" clId="{28F37018-A8C2-490C-B5DF-9FE56EB6E6BA}" dt="2023-06-01T15:40:51.308" v="1148" actId="2696"/>
        <pc:sldMkLst>
          <pc:docMk/>
          <pc:sldMk cId="1165924321" sldId="294"/>
        </pc:sldMkLst>
      </pc:sldChg>
      <pc:sldChg chg="addSp delSp modSp mod chgLayout">
        <pc:chgData name="Fallas, Shelby" userId="72aebfff-9fc0-4fdb-ae3e-54ce9883e594" providerId="ADAL" clId="{28F37018-A8C2-490C-B5DF-9FE56EB6E6BA}" dt="2023-06-01T21:45:15.841" v="1262"/>
        <pc:sldMkLst>
          <pc:docMk/>
          <pc:sldMk cId="2909446365" sldId="295"/>
        </pc:sldMkLst>
        <pc:spChg chg="mod ord">
          <ac:chgData name="Fallas, Shelby" userId="72aebfff-9fc0-4fdb-ae3e-54ce9883e594" providerId="ADAL" clId="{28F37018-A8C2-490C-B5DF-9FE56EB6E6BA}" dt="2023-06-01T15:44:20.523" v="1205" actId="700"/>
          <ac:spMkLst>
            <pc:docMk/>
            <pc:sldMk cId="2909446365" sldId="295"/>
            <ac:spMk id="2" creationId="{5DD27BE0-F4D3-57A0-736C-A5EB865592C4}"/>
          </ac:spMkLst>
        </pc:spChg>
        <pc:spChg chg="mod ord">
          <ac:chgData name="Fallas, Shelby" userId="72aebfff-9fc0-4fdb-ae3e-54ce9883e594" providerId="ADAL" clId="{28F37018-A8C2-490C-B5DF-9FE56EB6E6BA}" dt="2023-06-01T15:44:20.523" v="1205" actId="700"/>
          <ac:spMkLst>
            <pc:docMk/>
            <pc:sldMk cId="2909446365" sldId="295"/>
            <ac:spMk id="3" creationId="{E3DC5E31-E8CD-5724-09D8-7B7FAF20B93D}"/>
          </ac:spMkLst>
        </pc:spChg>
        <pc:spChg chg="mod ord">
          <ac:chgData name="Fallas, Shelby" userId="72aebfff-9fc0-4fdb-ae3e-54ce9883e594" providerId="ADAL" clId="{28F37018-A8C2-490C-B5DF-9FE56EB6E6BA}" dt="2023-06-01T15:44:20.523" v="1205" actId="700"/>
          <ac:spMkLst>
            <pc:docMk/>
            <pc:sldMk cId="2909446365" sldId="295"/>
            <ac:spMk id="4" creationId="{F6EDE114-AC1F-399D-0000-2A7BC0B1F938}"/>
          </ac:spMkLst>
        </pc:spChg>
        <pc:spChg chg="add del mod ord">
          <ac:chgData name="Fallas, Shelby" userId="72aebfff-9fc0-4fdb-ae3e-54ce9883e594" providerId="ADAL" clId="{28F37018-A8C2-490C-B5DF-9FE56EB6E6BA}" dt="2023-06-01T15:44:26.216" v="1207" actId="478"/>
          <ac:spMkLst>
            <pc:docMk/>
            <pc:sldMk cId="2909446365" sldId="295"/>
            <ac:spMk id="5" creationId="{6499A402-8DF9-9301-8E6A-5F6B71830543}"/>
          </ac:spMkLst>
        </pc:spChg>
        <pc:spChg chg="mod ord">
          <ac:chgData name="Fallas, Shelby" userId="72aebfff-9fc0-4fdb-ae3e-54ce9883e594" providerId="ADAL" clId="{28F37018-A8C2-490C-B5DF-9FE56EB6E6BA}" dt="2023-06-01T21:44:11.642" v="1257" actId="20577"/>
          <ac:spMkLst>
            <pc:docMk/>
            <pc:sldMk cId="2909446365" sldId="295"/>
            <ac:spMk id="6" creationId="{5C7410C1-839A-6C69-6E46-6039A1577F72}"/>
          </ac:spMkLst>
        </pc:spChg>
        <pc:spChg chg="mod">
          <ac:chgData name="Fallas, Shelby" userId="72aebfff-9fc0-4fdb-ae3e-54ce9883e594" providerId="ADAL" clId="{28F37018-A8C2-490C-B5DF-9FE56EB6E6BA}" dt="2023-06-01T21:43:51.282" v="1239" actId="1076"/>
          <ac:spMkLst>
            <pc:docMk/>
            <pc:sldMk cId="2909446365" sldId="295"/>
            <ac:spMk id="10" creationId="{81283F3F-6B3F-9D56-C058-BF22A9CB89A8}"/>
          </ac:spMkLst>
        </pc:spChg>
        <pc:graphicFrameChg chg="mod">
          <ac:chgData name="Fallas, Shelby" userId="72aebfff-9fc0-4fdb-ae3e-54ce9883e594" providerId="ADAL" clId="{28F37018-A8C2-490C-B5DF-9FE56EB6E6BA}" dt="2023-06-01T21:45:15.841" v="1262"/>
          <ac:graphicFrameMkLst>
            <pc:docMk/>
            <pc:sldMk cId="2909446365" sldId="295"/>
            <ac:graphicFrameMk id="9" creationId="{51DBD580-435B-AF9D-0F56-E720AEF8A51C}"/>
          </ac:graphicFrameMkLst>
        </pc:graphicFrameChg>
      </pc:sldChg>
      <pc:sldChg chg="modSp mod chgLayout">
        <pc:chgData name="Fallas, Shelby" userId="72aebfff-9fc0-4fdb-ae3e-54ce9883e594" providerId="ADAL" clId="{28F37018-A8C2-490C-B5DF-9FE56EB6E6BA}" dt="2023-06-01T15:45:00.023" v="1215" actId="1076"/>
        <pc:sldMkLst>
          <pc:docMk/>
          <pc:sldMk cId="289924663" sldId="296"/>
        </pc:sldMkLst>
        <pc:spChg chg="mod ord">
          <ac:chgData name="Fallas, Shelby" userId="72aebfff-9fc0-4fdb-ae3e-54ce9883e594" providerId="ADAL" clId="{28F37018-A8C2-490C-B5DF-9FE56EB6E6BA}" dt="2023-06-01T15:44:55.157" v="1214" actId="700"/>
          <ac:spMkLst>
            <pc:docMk/>
            <pc:sldMk cId="289924663" sldId="296"/>
            <ac:spMk id="2" creationId="{1764ECFF-37F4-9CFA-106B-0B9212A96BFF}"/>
          </ac:spMkLst>
        </pc:spChg>
        <pc:spChg chg="mod ord">
          <ac:chgData name="Fallas, Shelby" userId="72aebfff-9fc0-4fdb-ae3e-54ce9883e594" providerId="ADAL" clId="{28F37018-A8C2-490C-B5DF-9FE56EB6E6BA}" dt="2023-06-01T15:44:55.157" v="1214" actId="700"/>
          <ac:spMkLst>
            <pc:docMk/>
            <pc:sldMk cId="289924663" sldId="296"/>
            <ac:spMk id="3" creationId="{07960577-B508-8FD7-81DC-0005018B7240}"/>
          </ac:spMkLst>
        </pc:spChg>
        <pc:spChg chg="mod ord">
          <ac:chgData name="Fallas, Shelby" userId="72aebfff-9fc0-4fdb-ae3e-54ce9883e594" providerId="ADAL" clId="{28F37018-A8C2-490C-B5DF-9FE56EB6E6BA}" dt="2023-06-01T15:44:55.157" v="1214" actId="700"/>
          <ac:spMkLst>
            <pc:docMk/>
            <pc:sldMk cId="289924663" sldId="296"/>
            <ac:spMk id="4" creationId="{92E1C49A-1EB3-24B7-A368-4F4FCA0D807B}"/>
          </ac:spMkLst>
        </pc:spChg>
        <pc:spChg chg="mod ord">
          <ac:chgData name="Fallas, Shelby" userId="72aebfff-9fc0-4fdb-ae3e-54ce9883e594" providerId="ADAL" clId="{28F37018-A8C2-490C-B5DF-9FE56EB6E6BA}" dt="2023-06-01T15:44:55.157" v="1214" actId="700"/>
          <ac:spMkLst>
            <pc:docMk/>
            <pc:sldMk cId="289924663" sldId="296"/>
            <ac:spMk id="5" creationId="{8ACE39B4-1991-F6E7-0651-CC37275C5DA0}"/>
          </ac:spMkLst>
        </pc:spChg>
        <pc:spChg chg="mod ord">
          <ac:chgData name="Fallas, Shelby" userId="72aebfff-9fc0-4fdb-ae3e-54ce9883e594" providerId="ADAL" clId="{28F37018-A8C2-490C-B5DF-9FE56EB6E6BA}" dt="2023-06-01T15:45:00.023" v="1215" actId="1076"/>
          <ac:spMkLst>
            <pc:docMk/>
            <pc:sldMk cId="289924663" sldId="296"/>
            <ac:spMk id="6" creationId="{15F5A341-015F-11D1-C41B-67FB0BAD15AE}"/>
          </ac:spMkLst>
        </pc:spChg>
      </pc:sldChg>
      <pc:sldChg chg="delSp modSp new mod ord">
        <pc:chgData name="Fallas, Shelby" userId="72aebfff-9fc0-4fdb-ae3e-54ce9883e594" providerId="ADAL" clId="{28F37018-A8C2-490C-B5DF-9FE56EB6E6BA}" dt="2023-06-06T20:09:35.806" v="1269" actId="5793"/>
        <pc:sldMkLst>
          <pc:docMk/>
          <pc:sldMk cId="1477221721" sldId="297"/>
        </pc:sldMkLst>
        <pc:spChg chg="mod">
          <ac:chgData name="Fallas, Shelby" userId="72aebfff-9fc0-4fdb-ae3e-54ce9883e594" providerId="ADAL" clId="{28F37018-A8C2-490C-B5DF-9FE56EB6E6BA}" dt="2023-06-01T15:16:34.683" v="15" actId="20577"/>
          <ac:spMkLst>
            <pc:docMk/>
            <pc:sldMk cId="1477221721" sldId="297"/>
            <ac:spMk id="4" creationId="{09B14877-B58D-2ED6-0823-BD5C4CE657A1}"/>
          </ac:spMkLst>
        </pc:spChg>
        <pc:spChg chg="del">
          <ac:chgData name="Fallas, Shelby" userId="72aebfff-9fc0-4fdb-ae3e-54ce9883e594" providerId="ADAL" clId="{28F37018-A8C2-490C-B5DF-9FE56EB6E6BA}" dt="2023-06-01T15:16:37.979" v="16" actId="478"/>
          <ac:spMkLst>
            <pc:docMk/>
            <pc:sldMk cId="1477221721" sldId="297"/>
            <ac:spMk id="5" creationId="{A71A5DB7-D9DC-21CD-CDF8-7A299A5B4F4F}"/>
          </ac:spMkLst>
        </pc:spChg>
        <pc:spChg chg="mod">
          <ac:chgData name="Fallas, Shelby" userId="72aebfff-9fc0-4fdb-ae3e-54ce9883e594" providerId="ADAL" clId="{28F37018-A8C2-490C-B5DF-9FE56EB6E6BA}" dt="2023-06-06T20:09:35.806" v="1269" actId="5793"/>
          <ac:spMkLst>
            <pc:docMk/>
            <pc:sldMk cId="1477221721" sldId="297"/>
            <ac:spMk id="6" creationId="{B6B59B29-2A35-2919-8424-864B56683241}"/>
          </ac:spMkLst>
        </pc:spChg>
      </pc:sldChg>
      <pc:sldChg chg="addSp delSp modSp new mod chgLayout">
        <pc:chgData name="Fallas, Shelby" userId="72aebfff-9fc0-4fdb-ae3e-54ce9883e594" providerId="ADAL" clId="{28F37018-A8C2-490C-B5DF-9FE56EB6E6BA}" dt="2023-06-01T15:45:16.496" v="1219" actId="1076"/>
        <pc:sldMkLst>
          <pc:docMk/>
          <pc:sldMk cId="2766680297" sldId="298"/>
        </pc:sldMkLst>
        <pc:spChg chg="mod ord">
          <ac:chgData name="Fallas, Shelby" userId="72aebfff-9fc0-4fdb-ae3e-54ce9883e594" providerId="ADAL" clId="{28F37018-A8C2-490C-B5DF-9FE56EB6E6BA}" dt="2023-06-01T15:45:06.621" v="1216" actId="700"/>
          <ac:spMkLst>
            <pc:docMk/>
            <pc:sldMk cId="2766680297" sldId="298"/>
            <ac:spMk id="2" creationId="{322B0188-F589-0252-D91C-474D8BC77FBB}"/>
          </ac:spMkLst>
        </pc:spChg>
        <pc:spChg chg="mod ord">
          <ac:chgData name="Fallas, Shelby" userId="72aebfff-9fc0-4fdb-ae3e-54ce9883e594" providerId="ADAL" clId="{28F37018-A8C2-490C-B5DF-9FE56EB6E6BA}" dt="2023-06-01T15:45:06.621" v="1216" actId="700"/>
          <ac:spMkLst>
            <pc:docMk/>
            <pc:sldMk cId="2766680297" sldId="298"/>
            <ac:spMk id="3" creationId="{7F3EC670-CCDC-272B-02E7-3D7A358DC310}"/>
          </ac:spMkLst>
        </pc:spChg>
        <pc:spChg chg="mod ord">
          <ac:chgData name="Fallas, Shelby" userId="72aebfff-9fc0-4fdb-ae3e-54ce9883e594" providerId="ADAL" clId="{28F37018-A8C2-490C-B5DF-9FE56EB6E6BA}" dt="2023-06-01T15:45:16.496" v="1219" actId="1076"/>
          <ac:spMkLst>
            <pc:docMk/>
            <pc:sldMk cId="2766680297" sldId="298"/>
            <ac:spMk id="4" creationId="{52348947-4EE6-B376-22AB-EB7B1D823129}"/>
          </ac:spMkLst>
        </pc:spChg>
        <pc:spChg chg="del">
          <ac:chgData name="Fallas, Shelby" userId="72aebfff-9fc0-4fdb-ae3e-54ce9883e594" providerId="ADAL" clId="{28F37018-A8C2-490C-B5DF-9FE56EB6E6BA}" dt="2023-06-01T15:42:04.056" v="1167" actId="478"/>
          <ac:spMkLst>
            <pc:docMk/>
            <pc:sldMk cId="2766680297" sldId="298"/>
            <ac:spMk id="5" creationId="{1C62A281-34D7-F310-FF87-B9F3F2C7796D}"/>
          </ac:spMkLst>
        </pc:spChg>
        <pc:spChg chg="del mod">
          <ac:chgData name="Fallas, Shelby" userId="72aebfff-9fc0-4fdb-ae3e-54ce9883e594" providerId="ADAL" clId="{28F37018-A8C2-490C-B5DF-9FE56EB6E6BA}" dt="2023-06-01T15:42:04.920" v="1168" actId="478"/>
          <ac:spMkLst>
            <pc:docMk/>
            <pc:sldMk cId="2766680297" sldId="298"/>
            <ac:spMk id="6" creationId="{510FF425-E037-B7DF-16E2-F65C23A58E47}"/>
          </ac:spMkLst>
        </pc:spChg>
        <pc:spChg chg="add del mod ord">
          <ac:chgData name="Fallas, Shelby" userId="72aebfff-9fc0-4fdb-ae3e-54ce9883e594" providerId="ADAL" clId="{28F37018-A8C2-490C-B5DF-9FE56EB6E6BA}" dt="2023-06-01T15:45:12.488" v="1218" actId="478"/>
          <ac:spMkLst>
            <pc:docMk/>
            <pc:sldMk cId="2766680297" sldId="298"/>
            <ac:spMk id="7" creationId="{3973B2A1-0BE0-2DD6-3228-10B6568E8E8A}"/>
          </ac:spMkLst>
        </pc:spChg>
        <pc:spChg chg="add del mod ord">
          <ac:chgData name="Fallas, Shelby" userId="72aebfff-9fc0-4fdb-ae3e-54ce9883e594" providerId="ADAL" clId="{28F37018-A8C2-490C-B5DF-9FE56EB6E6BA}" dt="2023-06-01T15:45:11.369" v="1217" actId="478"/>
          <ac:spMkLst>
            <pc:docMk/>
            <pc:sldMk cId="2766680297" sldId="298"/>
            <ac:spMk id="8" creationId="{85A57D06-84EE-2EE0-F7B3-96F2A28830E6}"/>
          </ac:spMkLst>
        </pc:spChg>
      </pc:sldChg>
    </pc:docChg>
  </pc:docChgLst>
  <pc:docChgLst>
    <pc:chgData name="Price, Iris" userId="S::iris.price@ucsf.edu::1f13d2be-4eee-4a0a-9d71-b9cd218c40ce" providerId="AD" clId="Web-{5A5CF8D0-8148-BEB6-CC7C-4F5E50161B66}"/>
    <pc:docChg chg="modSld">
      <pc:chgData name="Price, Iris" userId="S::iris.price@ucsf.edu::1f13d2be-4eee-4a0a-9d71-b9cd218c40ce" providerId="AD" clId="Web-{5A5CF8D0-8148-BEB6-CC7C-4F5E50161B66}" dt="2023-06-15T23:20:12.454" v="3" actId="20577"/>
      <pc:docMkLst>
        <pc:docMk/>
      </pc:docMkLst>
      <pc:sldChg chg="modSp">
        <pc:chgData name="Price, Iris" userId="S::iris.price@ucsf.edu::1f13d2be-4eee-4a0a-9d71-b9cd218c40ce" providerId="AD" clId="Web-{5A5CF8D0-8148-BEB6-CC7C-4F5E50161B66}" dt="2023-06-15T23:20:12.454" v="3" actId="20577"/>
        <pc:sldMkLst>
          <pc:docMk/>
          <pc:sldMk cId="1264409021" sldId="307"/>
        </pc:sldMkLst>
        <pc:spChg chg="mod">
          <ac:chgData name="Price, Iris" userId="S::iris.price@ucsf.edu::1f13d2be-4eee-4a0a-9d71-b9cd218c40ce" providerId="AD" clId="Web-{5A5CF8D0-8148-BEB6-CC7C-4F5E50161B66}" dt="2023-06-15T23:20:12.454" v="3" actId="20577"/>
          <ac:spMkLst>
            <pc:docMk/>
            <pc:sldMk cId="1264409021" sldId="307"/>
            <ac:spMk id="5" creationId="{79FBDD55-37F4-B7A9-147D-8A87DE2482E5}"/>
          </ac:spMkLst>
        </pc:spChg>
      </pc:sldChg>
    </pc:docChg>
  </pc:docChgLst>
  <pc:docChgLst>
    <pc:chgData name="Price, Iris" userId="S::iris.price@ucsf.edu::1f13d2be-4eee-4a0a-9d71-b9cd218c40ce" providerId="AD" clId="Web-{9CCC9E66-2DCE-2ED1-FBED-E981FB15FFA1}"/>
    <pc:docChg chg="modSld">
      <pc:chgData name="Price, Iris" userId="S::iris.price@ucsf.edu::1f13d2be-4eee-4a0a-9d71-b9cd218c40ce" providerId="AD" clId="Web-{9CCC9E66-2DCE-2ED1-FBED-E981FB15FFA1}" dt="2023-06-28T13:46:22.925" v="10" actId="20577"/>
      <pc:docMkLst>
        <pc:docMk/>
      </pc:docMkLst>
      <pc:sldChg chg="modSp">
        <pc:chgData name="Price, Iris" userId="S::iris.price@ucsf.edu::1f13d2be-4eee-4a0a-9d71-b9cd218c40ce" providerId="AD" clId="Web-{9CCC9E66-2DCE-2ED1-FBED-E981FB15FFA1}" dt="2023-06-28T13:46:22.925" v="10" actId="20577"/>
        <pc:sldMkLst>
          <pc:docMk/>
          <pc:sldMk cId="2079443621" sldId="262"/>
        </pc:sldMkLst>
        <pc:spChg chg="mod">
          <ac:chgData name="Price, Iris" userId="S::iris.price@ucsf.edu::1f13d2be-4eee-4a0a-9d71-b9cd218c40ce" providerId="AD" clId="Web-{9CCC9E66-2DCE-2ED1-FBED-E981FB15FFA1}" dt="2023-06-28T13:46:22.925" v="10" actId="20577"/>
          <ac:spMkLst>
            <pc:docMk/>
            <pc:sldMk cId="2079443621" sldId="262"/>
            <ac:spMk id="6" creationId="{E7E86D84-3288-6B17-1623-52A60499609E}"/>
          </ac:spMkLst>
        </pc:spChg>
      </pc:sldChg>
    </pc:docChg>
  </pc:docChgLst>
  <pc:docChgLst>
    <pc:chgData name="Fallas, Shelby" userId="S::shelby.fallas@ucsf.edu::72aebfff-9fc0-4fdb-ae3e-54ce9883e594" providerId="AD" clId="Web-{A65179D7-0C68-0CC7-BE9A-16AAB33A4B9F}"/>
    <pc:docChg chg="modSld">
      <pc:chgData name="Fallas, Shelby" userId="S::shelby.fallas@ucsf.edu::72aebfff-9fc0-4fdb-ae3e-54ce9883e594" providerId="AD" clId="Web-{A65179D7-0C68-0CC7-BE9A-16AAB33A4B9F}" dt="2023-06-13T15:51:30.269" v="20"/>
      <pc:docMkLst>
        <pc:docMk/>
      </pc:docMkLst>
      <pc:sldChg chg="mod modShow">
        <pc:chgData name="Fallas, Shelby" userId="S::shelby.fallas@ucsf.edu::72aebfff-9fc0-4fdb-ae3e-54ce9883e594" providerId="AD" clId="Web-{A65179D7-0C68-0CC7-BE9A-16AAB33A4B9F}" dt="2023-06-13T15:51:30.269" v="20"/>
        <pc:sldMkLst>
          <pc:docMk/>
          <pc:sldMk cId="3263210648" sldId="284"/>
        </pc:sldMkLst>
      </pc:sldChg>
      <pc:sldChg chg="modSp modCm">
        <pc:chgData name="Fallas, Shelby" userId="S::shelby.fallas@ucsf.edu::72aebfff-9fc0-4fdb-ae3e-54ce9883e594" providerId="AD" clId="Web-{A65179D7-0C68-0CC7-BE9A-16AAB33A4B9F}" dt="2023-06-13T15:50:57.221" v="19"/>
        <pc:sldMkLst>
          <pc:docMk/>
          <pc:sldMk cId="2909446365" sldId="295"/>
        </pc:sldMkLst>
        <pc:spChg chg="mod">
          <ac:chgData name="Fallas, Shelby" userId="S::shelby.fallas@ucsf.edu::72aebfff-9fc0-4fdb-ae3e-54ce9883e594" providerId="AD" clId="Web-{A65179D7-0C68-0CC7-BE9A-16AAB33A4B9F}" dt="2023-06-13T15:50:54.736" v="18" actId="20577"/>
          <ac:spMkLst>
            <pc:docMk/>
            <pc:sldMk cId="2909446365" sldId="295"/>
            <ac:spMk id="4" creationId="{F6EDE114-AC1F-399D-0000-2A7BC0B1F93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allas, Shelby" userId="S::shelby.fallas@ucsf.edu::72aebfff-9fc0-4fdb-ae3e-54ce9883e594" providerId="AD" clId="Web-{A65179D7-0C68-0CC7-BE9A-16AAB33A4B9F}" dt="2023-06-13T15:50:57.221" v="19"/>
              <pc2:cmMkLst xmlns:pc2="http://schemas.microsoft.com/office/powerpoint/2019/9/main/command">
                <pc:docMk/>
                <pc:sldMk cId="2909446365" sldId="295"/>
                <pc2:cmMk id="{E776DDAF-C3D7-49A3-8783-20FCD80FC701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https://ucsfonline-my.sharepoint.com/personal/iris_price_ucsf_edu/Documents/AHEC/Research/IRB/Current%20projects/Provider%20resiliency/Data/Pre%20Mini%20Z%20-%20All%20Cent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3B-4480-8340-A951483090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3B-4480-8340-A951483090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3B-4480-8340-A951483090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3B-4480-8340-A951483090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53B-4480-8340-A9514830908C}"/>
              </c:ext>
            </c:extLst>
          </c:dPt>
          <c:dLbls>
            <c:dLbl>
              <c:idx val="2"/>
              <c:layout>
                <c:manualLayout>
                  <c:x val="0.10488792931971193"/>
                  <c:y val="0.168034102550364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3B-4480-8340-A9514830908C}"/>
                </c:ext>
              </c:extLst>
            </c:dLbl>
            <c:dLbl>
              <c:idx val="4"/>
              <c:layout>
                <c:manualLayout>
                  <c:x val="5.5017293131795772E-3"/>
                  <c:y val="7.51556225382375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3B-4480-8340-A9514830908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 Mini Z coded'!$C$421:$C$425</c:f>
              <c:strCache>
                <c:ptCount val="5"/>
                <c:pt idx="0">
                  <c:v>Administrative</c:v>
                </c:pt>
                <c:pt idx="1">
                  <c:v>Clinical</c:v>
                </c:pt>
                <c:pt idx="2">
                  <c:v>HP student</c:v>
                </c:pt>
                <c:pt idx="3">
                  <c:v>Resident</c:v>
                </c:pt>
                <c:pt idx="4">
                  <c:v>Fellow</c:v>
                </c:pt>
              </c:strCache>
            </c:strRef>
          </c:cat>
          <c:val>
            <c:numRef>
              <c:f>'Pre Mini Z coded'!$D$421:$D$425</c:f>
              <c:numCache>
                <c:formatCode>General</c:formatCode>
                <c:ptCount val="5"/>
                <c:pt idx="0">
                  <c:v>201</c:v>
                </c:pt>
                <c:pt idx="1">
                  <c:v>150</c:v>
                </c:pt>
                <c:pt idx="2">
                  <c:v>37</c:v>
                </c:pt>
                <c:pt idx="3">
                  <c:v>26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3B-4480-8340-A9514830908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99862973873115"/>
          <c:y val="0.26094898951250867"/>
          <c:w val="0.31929066269008044"/>
          <c:h val="0.47315525526309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34568101525743E-2"/>
          <c:y val="8.2197051529494525E-2"/>
          <c:w val="0.60122548604166304"/>
          <c:h val="0.886624756511041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F20-4434-A8C1-C7BD54D67D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F20-4434-A8C1-C7BD54D67D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F20-4434-A8C1-C7BD54D67D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F20-4434-A8C1-C7BD54D67D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F20-4434-A8C1-C7BD54D67DAF}"/>
              </c:ext>
            </c:extLst>
          </c:dPt>
          <c:dLbls>
            <c:dLbl>
              <c:idx val="2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0-4434-A8C1-C7BD54D67DAF}"/>
                </c:ext>
              </c:extLst>
            </c:dLbl>
            <c:dLbl>
              <c:idx val="3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20-4434-A8C1-C7BD54D67DAF}"/>
                </c:ext>
              </c:extLst>
            </c:dLbl>
            <c:dLbl>
              <c:idx val="4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20-4434-A8C1-C7BD54D67DA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 Mini Z coded'!$AR$420:$AR$424</c:f>
              <c:strCache>
                <c:ptCount val="5"/>
                <c:pt idx="0">
                  <c:v>Female</c:v>
                </c:pt>
                <c:pt idx="1">
                  <c:v>Male</c:v>
                </c:pt>
                <c:pt idx="2">
                  <c:v>Non-binary</c:v>
                </c:pt>
                <c:pt idx="3">
                  <c:v>Prefer not to answer</c:v>
                </c:pt>
                <c:pt idx="4">
                  <c:v>Other</c:v>
                </c:pt>
              </c:strCache>
            </c:strRef>
          </c:cat>
          <c:val>
            <c:numRef>
              <c:f>'Pre Mini Z coded'!$AS$420:$AS$424</c:f>
              <c:numCache>
                <c:formatCode>General</c:formatCode>
                <c:ptCount val="5"/>
                <c:pt idx="0">
                  <c:v>296</c:v>
                </c:pt>
                <c:pt idx="1">
                  <c:v>82</c:v>
                </c:pt>
                <c:pt idx="2">
                  <c:v>7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20-4434-A8C1-C7BD54D67DA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77156926337808"/>
          <c:y val="0.30529535051889595"/>
          <c:w val="0.33584109643429561"/>
          <c:h val="0.3905915409655056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8B-4C64-996B-0DA32766BF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8B-4C64-996B-0DA32766BF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8B-4C64-996B-0DA32766BF8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Sheet2!$D$14:$D$16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Prefer not to answer</c:v>
                </c:pt>
              </c:strCache>
            </c:strRef>
          </c:cat>
          <c:val>
            <c:numRef>
              <c:f>Sheet2!$E$14:$E$16</c:f>
              <c:numCache>
                <c:formatCode>General</c:formatCode>
                <c:ptCount val="3"/>
                <c:pt idx="0">
                  <c:v>193</c:v>
                </c:pt>
                <c:pt idx="1">
                  <c:v>189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8B-4C64-996B-0DA32766BF8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91817232084006"/>
          <c:y val="0.28425855615852103"/>
          <c:w val="0.30799017174728477"/>
          <c:h val="0.47429633818580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'Pre Mini Z coded'!$G$423:$G$427</c:f>
              <c:strCache>
                <c:ptCount val="5"/>
                <c:pt idx="0">
                  <c:v>Overall satisfied</c:v>
                </c:pt>
                <c:pt idx="1">
                  <c:v>Control over workload</c:v>
                </c:pt>
                <c:pt idx="2">
                  <c:v>Time to complete work</c:v>
                </c:pt>
                <c:pt idx="3">
                  <c:v>Values aligned</c:v>
                </c:pt>
                <c:pt idx="4">
                  <c:v>Team work</c:v>
                </c:pt>
              </c:strCache>
            </c:strRef>
          </c:cat>
          <c:val>
            <c:numRef>
              <c:f>'Pre Mini Z coded'!$H$423:$H$427</c:f>
              <c:numCache>
                <c:formatCode>General</c:formatCode>
                <c:ptCount val="5"/>
                <c:pt idx="0" formatCode="#,##0.00">
                  <c:v>0.76372315035799521</c:v>
                </c:pt>
                <c:pt idx="1">
                  <c:v>0.77565632458233891</c:v>
                </c:pt>
                <c:pt idx="2" formatCode="#,##0.00">
                  <c:v>0.79713603818615753</c:v>
                </c:pt>
                <c:pt idx="3" formatCode="#,##0.00">
                  <c:v>0.63245823389021483</c:v>
                </c:pt>
                <c:pt idx="4" formatCode="#,##0.00">
                  <c:v>0.84248210023866343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9-47CC-9583-04222B70F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65276496"/>
        <c:axId val="1365276016"/>
      </c:barChart>
      <c:catAx>
        <c:axId val="136527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276016"/>
        <c:crosses val="autoZero"/>
        <c:auto val="1"/>
        <c:lblAlgn val="ctr"/>
        <c:lblOffset val="100"/>
        <c:noMultiLvlLbl val="0"/>
      </c:catAx>
      <c:valAx>
        <c:axId val="1365276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2764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'Pre Mini Z coded'!$K$423:$K$425</c:f>
              <c:strCache>
                <c:ptCount val="3"/>
                <c:pt idx="0">
                  <c:v>High Stress</c:v>
                </c:pt>
                <c:pt idx="1">
                  <c:v>Experiencing burnout</c:v>
                </c:pt>
                <c:pt idx="2">
                  <c:v>Chaos</c:v>
                </c:pt>
              </c:strCache>
            </c:strRef>
          </c:cat>
          <c:val>
            <c:numRef>
              <c:f>'Pre Mini Z coded'!$L$423:$L$425</c:f>
              <c:numCache>
                <c:formatCode>0.00</c:formatCode>
                <c:ptCount val="3"/>
                <c:pt idx="0">
                  <c:v>0.52</c:v>
                </c:pt>
                <c:pt idx="1">
                  <c:v>0.72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F3-4CD2-B676-90253E7EE4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70134512"/>
        <c:axId val="1270130192"/>
      </c:barChart>
      <c:catAx>
        <c:axId val="127013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130192"/>
        <c:crosses val="autoZero"/>
        <c:auto val="1"/>
        <c:lblAlgn val="ctr"/>
        <c:lblOffset val="100"/>
        <c:noMultiLvlLbl val="0"/>
      </c:catAx>
      <c:valAx>
        <c:axId val="1270130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134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'Pre Mini Z coded'!$AE$423:$AE$426</c:f>
              <c:strCache>
                <c:ptCount val="4"/>
                <c:pt idx="0">
                  <c:v>Trust in organization</c:v>
                </c:pt>
                <c:pt idx="1">
                  <c:v>Skilled for role</c:v>
                </c:pt>
                <c:pt idx="2">
                  <c:v>Feel Valued</c:v>
                </c:pt>
                <c:pt idx="3">
                  <c:v>Adequate authority</c:v>
                </c:pt>
              </c:strCache>
            </c:strRef>
          </c:cat>
          <c:val>
            <c:numRef>
              <c:f>'Pre Mini Z coded'!$AF$423:$AF$426</c:f>
              <c:numCache>
                <c:formatCode>0.00</c:formatCode>
                <c:ptCount val="4"/>
                <c:pt idx="0">
                  <c:v>0.78</c:v>
                </c:pt>
                <c:pt idx="1">
                  <c:v>0.7</c:v>
                </c:pt>
                <c:pt idx="2">
                  <c:v>0.5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4-4277-A94B-B59B9B1C4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62932768"/>
        <c:axId val="1362933248"/>
      </c:barChart>
      <c:catAx>
        <c:axId val="13629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933248"/>
        <c:crosses val="autoZero"/>
        <c:auto val="1"/>
        <c:lblAlgn val="ctr"/>
        <c:lblOffset val="100"/>
        <c:noMultiLvlLbl val="0"/>
      </c:catAx>
      <c:valAx>
        <c:axId val="1362933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9327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'Autonomy.support HPs'!$L$2:$L$6</c:f>
              <c:strCache>
                <c:ptCount val="5"/>
                <c:pt idx="0">
                  <c:v>Being interrupted</c:v>
                </c:pt>
                <c:pt idx="1">
                  <c:v>Lack of sleep</c:v>
                </c:pt>
                <c:pt idx="2">
                  <c:v>Positive relationships with staff</c:v>
                </c:pt>
                <c:pt idx="3">
                  <c:v>Peer support</c:v>
                </c:pt>
                <c:pt idx="4">
                  <c:v>Recognition of performance</c:v>
                </c:pt>
              </c:strCache>
            </c:strRef>
          </c:cat>
          <c:val>
            <c:numRef>
              <c:f>'Autonomy.support HPs'!$M$2:$M$6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CF8E-4B97-BD86-204BDE11207C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'Autonomy.support HPs'!$L$2:$L$6</c:f>
              <c:strCache>
                <c:ptCount val="5"/>
                <c:pt idx="0">
                  <c:v>Being interrupted</c:v>
                </c:pt>
                <c:pt idx="1">
                  <c:v>Lack of sleep</c:v>
                </c:pt>
                <c:pt idx="2">
                  <c:v>Positive relationships with staff</c:v>
                </c:pt>
                <c:pt idx="3">
                  <c:v>Peer support</c:v>
                </c:pt>
                <c:pt idx="4">
                  <c:v>Recognition of performance</c:v>
                </c:pt>
              </c:strCache>
            </c:strRef>
          </c:cat>
          <c:val>
            <c:numRef>
              <c:f>'Autonomy.support HPs'!$N$2:$N$6</c:f>
              <c:numCache>
                <c:formatCode>General</c:formatCode>
                <c:ptCount val="5"/>
                <c:pt idx="0">
                  <c:v>0.19047619047619047</c:v>
                </c:pt>
                <c:pt idx="1">
                  <c:v>0.52380952380952384</c:v>
                </c:pt>
                <c:pt idx="2">
                  <c:v>0.65079365079365081</c:v>
                </c:pt>
                <c:pt idx="3">
                  <c:v>0.61904761904761907</c:v>
                </c:pt>
                <c:pt idx="4">
                  <c:v>0.58730158730158732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8E-4B97-BD86-204BDE112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8261856"/>
        <c:axId val="2038266656"/>
      </c:barChart>
      <c:catAx>
        <c:axId val="203826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266656"/>
        <c:crosses val="autoZero"/>
        <c:auto val="1"/>
        <c:lblAlgn val="ctr"/>
        <c:lblOffset val="100"/>
        <c:noMultiLvlLbl val="0"/>
      </c:catAx>
      <c:valAx>
        <c:axId val="2038266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2618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48024"/>
            </a:solidFill>
            <a:ln>
              <a:noFill/>
            </a:ln>
            <a:effectLst/>
          </c:spPr>
          <c:invertIfNegative val="0"/>
          <c:cat>
            <c:strRef>
              <c:f>Sheet1!$F$6:$F$8</c:f>
              <c:strCache>
                <c:ptCount val="3"/>
                <c:pt idx="0">
                  <c:v>Administrative</c:v>
                </c:pt>
                <c:pt idx="1">
                  <c:v>Clinical</c:v>
                </c:pt>
                <c:pt idx="2">
                  <c:v>HP student</c:v>
                </c:pt>
              </c:strCache>
            </c:strRef>
          </c:cat>
          <c:val>
            <c:numRef>
              <c:f>Sheet1!$G$6:$G$8</c:f>
              <c:numCache>
                <c:formatCode>General</c:formatCode>
                <c:ptCount val="3"/>
                <c:pt idx="0">
                  <c:v>0.75621890547263682</c:v>
                </c:pt>
                <c:pt idx="1">
                  <c:v>0.76666666666666672</c:v>
                </c:pt>
                <c:pt idx="2">
                  <c:v>0.48484848484848486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C-4219-A700-847EBD2E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0133072"/>
        <c:axId val="1270128752"/>
      </c:barChart>
      <c:catAx>
        <c:axId val="127013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128752"/>
        <c:crosses val="autoZero"/>
        <c:auto val="1"/>
        <c:lblAlgn val="ctr"/>
        <c:lblOffset val="100"/>
        <c:noMultiLvlLbl val="0"/>
      </c:catAx>
      <c:valAx>
        <c:axId val="1270128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1330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'Burnout distribution'!$N$2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'Burnout distribution'!$M$3:$M$5</c:f>
              <c:strCache>
                <c:ptCount val="3"/>
                <c:pt idx="0">
                  <c:v>Administrative</c:v>
                </c:pt>
                <c:pt idx="1">
                  <c:v>Clinical</c:v>
                </c:pt>
                <c:pt idx="2">
                  <c:v>HP student</c:v>
                </c:pt>
              </c:strCache>
            </c:strRef>
          </c:cat>
          <c:val>
            <c:numRef>
              <c:f>'Burnout distribution'!$N$3:$N$5</c:f>
              <c:numCache>
                <c:formatCode>General</c:formatCode>
                <c:ptCount val="3"/>
                <c:pt idx="0">
                  <c:v>0.24747474747474749</c:v>
                </c:pt>
                <c:pt idx="1">
                  <c:v>0.24666666666666667</c:v>
                </c:pt>
                <c:pt idx="2">
                  <c:v>0.15151515151515152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3-4D95-9451-1F54A9BB8EAE}"/>
            </c:ext>
          </c:extLst>
        </c:ser>
        <c:ser>
          <c:idx val="1"/>
          <c:order val="1"/>
          <c:tx>
            <c:strRef>
              <c:f>'Burnout distribution'!$O$2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'Burnout distribution'!$M$3:$M$5</c:f>
              <c:strCache>
                <c:ptCount val="3"/>
                <c:pt idx="0">
                  <c:v>Administrative</c:v>
                </c:pt>
                <c:pt idx="1">
                  <c:v>Clinical</c:v>
                </c:pt>
                <c:pt idx="2">
                  <c:v>HP student</c:v>
                </c:pt>
              </c:strCache>
            </c:strRef>
          </c:cat>
          <c:val>
            <c:numRef>
              <c:f>'Burnout distribution'!$O$3:$O$5</c:f>
              <c:numCache>
                <c:formatCode>General</c:formatCode>
                <c:ptCount val="3"/>
                <c:pt idx="0">
                  <c:v>0.36868686868686867</c:v>
                </c:pt>
                <c:pt idx="1">
                  <c:v>0.27333333333333332</c:v>
                </c:pt>
                <c:pt idx="2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C3-4D95-9451-1F54A9BB8EAE}"/>
            </c:ext>
          </c:extLst>
        </c:ser>
        <c:ser>
          <c:idx val="2"/>
          <c:order val="2"/>
          <c:tx>
            <c:strRef>
              <c:f>'Burnout distribution'!$P$2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'Burnout distribution'!$M$3:$M$5</c:f>
              <c:strCache>
                <c:ptCount val="3"/>
                <c:pt idx="0">
                  <c:v>Administrative</c:v>
                </c:pt>
                <c:pt idx="1">
                  <c:v>Clinical</c:v>
                </c:pt>
                <c:pt idx="2">
                  <c:v>HP student</c:v>
                </c:pt>
              </c:strCache>
            </c:strRef>
          </c:cat>
          <c:val>
            <c:numRef>
              <c:f>'Burnout distribution'!$P$3:$P$5</c:f>
              <c:numCache>
                <c:formatCode>General</c:formatCode>
                <c:ptCount val="3"/>
                <c:pt idx="0">
                  <c:v>0.25252525252525254</c:v>
                </c:pt>
                <c:pt idx="1">
                  <c:v>0.29333333333333333</c:v>
                </c:pt>
                <c:pt idx="2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C3-4D95-9451-1F54A9BB8EAE}"/>
            </c:ext>
          </c:extLst>
        </c:ser>
        <c:ser>
          <c:idx val="3"/>
          <c:order val="3"/>
          <c:tx>
            <c:strRef>
              <c:f>'Burnout distribution'!$Q$2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'Burnout distribution'!$M$3:$M$5</c:f>
              <c:strCache>
                <c:ptCount val="3"/>
                <c:pt idx="0">
                  <c:v>Administrative</c:v>
                </c:pt>
                <c:pt idx="1">
                  <c:v>Clinical</c:v>
                </c:pt>
                <c:pt idx="2">
                  <c:v>HP student</c:v>
                </c:pt>
              </c:strCache>
            </c:strRef>
          </c:cat>
          <c:val>
            <c:numRef>
              <c:f>'Burnout distribution'!$Q$3:$Q$5</c:f>
              <c:numCache>
                <c:formatCode>General</c:formatCode>
                <c:ptCount val="3"/>
                <c:pt idx="0">
                  <c:v>0.11616161616161616</c:v>
                </c:pt>
                <c:pt idx="1">
                  <c:v>0.11333333333333333</c:v>
                </c:pt>
                <c:pt idx="2">
                  <c:v>0.10606060606060606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C3-4D95-9451-1F54A9BB8EAE}"/>
            </c:ext>
          </c:extLst>
        </c:ser>
        <c:ser>
          <c:idx val="4"/>
          <c:order val="4"/>
          <c:tx>
            <c:strRef>
              <c:f>'Burnout distribution'!$R$2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'Burnout distribution'!$M$3:$M$5</c:f>
              <c:strCache>
                <c:ptCount val="3"/>
                <c:pt idx="0">
                  <c:v>Administrative</c:v>
                </c:pt>
                <c:pt idx="1">
                  <c:v>Clinical</c:v>
                </c:pt>
                <c:pt idx="2">
                  <c:v>HP student</c:v>
                </c:pt>
              </c:strCache>
            </c:strRef>
          </c:cat>
          <c:val>
            <c:numRef>
              <c:f>'Burnout distribution'!$R$3:$R$5</c:f>
              <c:numCache>
                <c:formatCode>General</c:formatCode>
                <c:ptCount val="3"/>
                <c:pt idx="0">
                  <c:v>0.36868686868686867</c:v>
                </c:pt>
                <c:pt idx="1">
                  <c:v>2.6666666666666668E-2</c:v>
                </c:pt>
                <c:pt idx="2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C3-4D95-9451-1F54A9BB8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2189776"/>
        <c:axId val="1272191216"/>
      </c:barChart>
      <c:catAx>
        <c:axId val="127218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2191216"/>
        <c:crosses val="autoZero"/>
        <c:auto val="1"/>
        <c:lblAlgn val="ctr"/>
        <c:lblOffset val="100"/>
        <c:noMultiLvlLbl val="0"/>
      </c:catAx>
      <c:valAx>
        <c:axId val="1272191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218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Sheet2!$D$4:$D$11</cx:f>
        <cx:lvl ptCount="8">
          <cx:pt idx="0">Caucasian/White</cx:pt>
          <cx:pt idx="1">Asian</cx:pt>
          <cx:pt idx="2">Black or African American</cx:pt>
          <cx:pt idx="3">Native American or Alaska Native</cx:pt>
          <cx:pt idx="4">Middle Eastern or North African</cx:pt>
          <cx:pt idx="5">Native Hawaiian or Other Pacific Islander</cx:pt>
          <cx:pt idx="6">Multiracial</cx:pt>
          <cx:pt idx="7">Prefer not to answer</cx:pt>
        </cx:lvl>
      </cx:strDim>
      <cx:numDim type="size">
        <cx:f>Sheet2!$E$4:$E$11</cx:f>
        <cx:lvl ptCount="8" formatCode="General">
          <cx:pt idx="0">168</cx:pt>
          <cx:pt idx="1">55</cx:pt>
          <cx:pt idx="2">17</cx:pt>
          <cx:pt idx="3">9</cx:pt>
          <cx:pt idx="4">6</cx:pt>
          <cx:pt idx="5">4</cx:pt>
          <cx:pt idx="6">9</cx:pt>
          <cx:pt idx="7">46</cx:pt>
        </cx:lvl>
      </cx:numDim>
    </cx:data>
  </cx:chartData>
  <cx:chart>
    <cx:plotArea>
      <cx:plotAreaRegion>
        <cx:series layoutId="treemap" uniqueId="{0EB986F0-9B7E-4C72-8F49-934D5E3C0FA4}"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1500" b="0" i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 sz="1500"/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7/12/2023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25483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your role?
https://www.polleverywhere.com/multiple_choice_polls/AvudZSH9fFz9pquGuPVdj?state=opened&amp;flow=Default&amp;onscreen=persist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C932B-F32C-A9C1-E2F8-86511772EAD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are you feeling today?
https://www.polleverywhere.com/free_text_polls/Ub5OdMsn6vq8P6E5R1ZCq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36E44-36E4-C0F6-160E-0C46B904180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3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Do you currently have a program at your institution for burnout prevention or resiliency program?
https://www.polleverywhere.com/multiple_choice_polls/ertgZrw9hkkhUUPOrUP7A?state=opened&amp;flow=Default&amp;onscreen=persist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0DC67-8B79-D3C2-8D70-F9E50E60A17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Using your own definition of "burnout", please select one of the answers below:
https://www.polleverywhere.com/multiple_choice_polls/Ov1e14JfK4SO1MrPPQkI1?state=opened&amp;flow=Default&amp;onscreen=persist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21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B3554-8DA2-4816-1B28-965D0CCF5FF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9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jpeg"/><Relationship Id="rId4" Type="http://schemas.openxmlformats.org/officeDocument/2006/relationships/image" Target="../media/image20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6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1" y="477077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86989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F138A3-657D-C244-8627-881E91755180}" type="datetime1">
              <a:rPr lang="en-US" smtClean="0"/>
              <a:t>7/12/2023</a:t>
            </a:fld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5" y="4246881"/>
            <a:ext cx="849572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755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787" y="2917135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69A063-3967-314B-887F-ABE5F90907BD}" type="datetime1">
              <a:rPr lang="en-US" smtClean="0"/>
              <a:t>7/12/2023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3CD4D-8905-9F49-81F4-0E9D98B46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25C9120-47AB-BC4C-83AE-DF2C0E1B0E2F}" type="datetime1">
              <a:rPr lang="en-US" smtClean="0"/>
              <a:t>7/12/2023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E488FC-0927-EB4D-82B1-F65355427E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4FCA97-AF75-3D4F-AFEA-26CF10E74B40}" type="datetime1">
              <a:rPr lang="en-US" smtClean="0"/>
              <a:t>7/12/2023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D2E8E9-E16D-9F46-BDAE-FBF2A9FFAEA7}" type="datetime1">
              <a:rPr lang="en-US" smtClean="0"/>
              <a:t>7/12/2023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D4A41-A0FD-5E40-8A30-55E4DEAA97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766872-9A70-0841-ACF2-A5E5E76AB138}" type="datetime1">
              <a:rPr lang="en-US" smtClean="0"/>
              <a:t>7/12/2023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2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87657C-5553-4F4F-A6C7-F1046BA6E7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5" y="297068"/>
            <a:ext cx="1097578" cy="10972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302585"/>
            <a:ext cx="8826500" cy="657555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E094AD-1D37-4844-B281-462EC4FB8CF5}" type="datetime1">
              <a:rPr lang="en-US" smtClean="0"/>
              <a:t>7/12/2023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3CD4D-8905-9F49-81F4-0E9D98B46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8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Voi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302585"/>
            <a:ext cx="8826500" cy="657555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02146C-678F-CC45-85C9-9454BDFEB7AF}" type="datetime1">
              <a:rPr lang="en-US" smtClean="0"/>
              <a:t>7/12/2023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3CD4D-8905-9F49-81F4-0E9D98B46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85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302585"/>
            <a:ext cx="8826500" cy="657555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E7372E7-ECA6-B149-9E45-982BFE38CC30}" type="datetime1">
              <a:rPr lang="en-US" smtClean="0"/>
              <a:t>7/12/2023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3CD4D-8905-9F49-81F4-0E9D98B46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6" y="302586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11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2093DD38-46F4-FB42-A2EC-0B3C5BE1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2030" b="-21848"/>
          <a:stretch/>
        </p:blipFill>
        <p:spPr>
          <a:xfrm rot="5400000">
            <a:off x="2622550" y="-1377949"/>
            <a:ext cx="5143500" cy="78994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2FB1BD-4FF2-E74C-B0B0-3B0B991ED2FF}" type="datetime1">
              <a:rPr lang="en-US" smtClean="0"/>
              <a:t>7/12/2023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65781-0425-404A-B946-0F552ECF86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341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 Nav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F815990-5742-E340-B143-DD923CD10BA4}" type="datetime1">
              <a:rPr lang="en-US" smtClean="0"/>
              <a:t>7/12/2023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972BE1-F57C-1B4E-9561-FE32B19A7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227" t="19283" r="-18229" b="-22843"/>
          <a:stretch/>
        </p:blipFill>
        <p:spPr>
          <a:xfrm rot="5400000">
            <a:off x="2084133" y="-3768025"/>
            <a:ext cx="10362381" cy="9676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A65F0-2464-1648-B389-27AB6CACCA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341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32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– Nav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BF2A2F-D55F-7241-9E31-047BBD6A830B}" type="datetime1">
              <a:rPr lang="en-US" smtClean="0"/>
              <a:t>7/12/2023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CD304AF-1BFB-0345-AF26-7C163EA28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48"/>
          <a:stretch/>
        </p:blipFill>
        <p:spPr>
          <a:xfrm rot="10800000">
            <a:off x="2413325" y="62568"/>
            <a:ext cx="6730677" cy="1959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DF31F-53D6-FF44-BFAA-A124368A67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341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13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– Nav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52C387-188C-5E4C-AD53-44496B174506}" type="datetime1">
              <a:rPr lang="en-US" smtClean="0"/>
              <a:t>7/12/2023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65781-0425-404A-B946-0F552ECF8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3410"/>
            <a:ext cx="1097280" cy="1097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2CCE63-29C3-0C48-9C5F-E0E5A88C37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22" y="464167"/>
            <a:ext cx="1097578" cy="1097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38046F-938E-5D48-B080-6E3967536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084"/>
          <a:stretch/>
        </p:blipFill>
        <p:spPr>
          <a:xfrm>
            <a:off x="2244538" y="183586"/>
            <a:ext cx="6899462" cy="16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79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California Statewide AHEC Burnout Prevention and Resiliency Program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tx1"/>
              </a:buClr>
              <a:defRPr/>
            </a:lvl2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764696"/>
            <a:ext cx="9144000" cy="1093304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592E55-3087-5E49-90AD-537F1E00852D}" type="datetime1">
              <a:rPr lang="en-US" smtClean="0"/>
              <a:t>7/12/2023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California Statewide AHEC Burnout Prevention and Resiliency Program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California Statewide AHEC Burnout Prevention and Resiliency Program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California Statewide AHEC Burnout Prevention and Resiliency Program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California Statewide AHEC Burnout Prevention and Resiliency Program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California Statewide AHEC Burnout Prevention and Resiliency Program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43C3659-14D7-5A44-AC7D-C28E5A169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-357" b="-21848"/>
          <a:stretch/>
        </p:blipFill>
        <p:spPr>
          <a:xfrm rot="5400000">
            <a:off x="2413886" y="-1169286"/>
            <a:ext cx="5560827" cy="7899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0F8418-9E11-814C-991D-1D56AFF09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183" t="13403" r="10781" b="12662"/>
          <a:stretch/>
        </p:blipFill>
        <p:spPr>
          <a:xfrm>
            <a:off x="-317500" y="0"/>
            <a:ext cx="94615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1D8A1-2124-8D48-9E14-F69F568AA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14"/>
          <a:stretch/>
        </p:blipFill>
        <p:spPr>
          <a:xfrm>
            <a:off x="0" y="401119"/>
            <a:ext cx="9144000" cy="17740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530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451E5F-6FBE-7D44-997D-D6F5C62FE674}"/>
              </a:ext>
            </a:extLst>
          </p:cNvPr>
          <p:cNvSpPr/>
          <p:nvPr userDrawn="1"/>
        </p:nvSpPr>
        <p:spPr bwMode="auto">
          <a:xfrm>
            <a:off x="6664305" y="2415130"/>
            <a:ext cx="2479696" cy="44428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DE3CB-91C5-4C43-9C23-838354376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3" r="38958"/>
          <a:stretch/>
        </p:blipFill>
        <p:spPr>
          <a:xfrm>
            <a:off x="0" y="266339"/>
            <a:ext cx="5555206" cy="1722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8D932-05A5-4640-8087-0209DBD816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304" y="2415128"/>
            <a:ext cx="1615438" cy="16154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Mt. Z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451E5F-6FBE-7D44-997D-D6F5C62FE674}"/>
              </a:ext>
            </a:extLst>
          </p:cNvPr>
          <p:cNvSpPr/>
          <p:nvPr userDrawn="1"/>
        </p:nvSpPr>
        <p:spPr bwMode="auto">
          <a:xfrm>
            <a:off x="6664305" y="2415130"/>
            <a:ext cx="2479696" cy="444286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10841"/>
            <a:ext cx="3588792" cy="2415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2FEBB6B-4E96-C542-B19A-DC25C7468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793" t="16027" r="8097" b="39306"/>
          <a:stretch/>
        </p:blipFill>
        <p:spPr>
          <a:xfrm>
            <a:off x="-1" y="0"/>
            <a:ext cx="5555207" cy="2415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874BE5-FCA5-EE4F-AFEA-2D88FBAE86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3" y="2415347"/>
            <a:ext cx="1615439" cy="16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64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0C1E18-6E4C-894B-BB7C-37576D80B668}"/>
              </a:ext>
            </a:extLst>
          </p:cNvPr>
          <p:cNvSpPr/>
          <p:nvPr userDrawn="1"/>
        </p:nvSpPr>
        <p:spPr bwMode="auto">
          <a:xfrm>
            <a:off x="1" y="2267792"/>
            <a:ext cx="2367280" cy="459020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E3C67-7C78-8846-BE83-5CA68F85B4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94" y="2267790"/>
            <a:ext cx="1615439" cy="1615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1C443C5-1BD9-C14B-8A7B-7AA34B6F8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970" t="16027" r="1442" b="39306"/>
          <a:stretch/>
        </p:blipFill>
        <p:spPr>
          <a:xfrm>
            <a:off x="3101826" y="15254"/>
            <a:ext cx="6042174" cy="22525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93D883-818B-E948-B1E1-CF92CB8B368A}"/>
              </a:ext>
            </a:extLst>
          </p:cNvPr>
          <p:cNvSpPr/>
          <p:nvPr userDrawn="1"/>
        </p:nvSpPr>
        <p:spPr bwMode="auto">
          <a:xfrm>
            <a:off x="1" y="2267794"/>
            <a:ext cx="2367280" cy="4590206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FAAF9-8085-D14B-9372-1DBDA6273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59" t="5935" r="17167" b="11182"/>
          <a:stretch/>
        </p:blipFill>
        <p:spPr>
          <a:xfrm>
            <a:off x="3101828" y="365629"/>
            <a:ext cx="6042172" cy="1592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25E378-1588-8547-871A-88B55562F0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94" y="2267790"/>
            <a:ext cx="1615439" cy="1615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BA9915-6715-40F8-8F48-E4D0CA479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2D5D1-DBC5-1284-5F3B-86E40D4FC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19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50575"/>
            <a:ext cx="8587407" cy="54201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68556"/>
            <a:ext cx="3826840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91" y="1868556"/>
            <a:ext cx="3852277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868557"/>
            <a:ext cx="3824082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868557"/>
            <a:ext cx="3831618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99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4012" r:id="rId15"/>
    <p:sldLayoutId id="2147483994" r:id="rId16"/>
    <p:sldLayoutId id="2147483995" r:id="rId17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8" r:id="rId5"/>
    <p:sldLayoutId id="2147484009" r:id="rId6"/>
    <p:sldLayoutId id="2147484010" r:id="rId7"/>
    <p:sldLayoutId id="2147484001" r:id="rId8"/>
    <p:sldLayoutId id="2147484005" r:id="rId9"/>
    <p:sldLayoutId id="2147484006" r:id="rId10"/>
    <p:sldLayoutId id="2147484007" r:id="rId11"/>
    <p:sldLayoutId id="2147483944" r:id="rId12"/>
    <p:sldLayoutId id="2147483951" r:id="rId13"/>
    <p:sldLayoutId id="2147483953" r:id="rId14"/>
    <p:sldLayoutId id="2147484000" r:id="rId15"/>
    <p:sldLayoutId id="2147483950" r:id="rId16"/>
    <p:sldLayoutId id="2147483960" r:id="rId17"/>
    <p:sldLayoutId id="2147483961" r:id="rId18"/>
    <p:sldLayoutId id="2147483966" r:id="rId19"/>
    <p:sldLayoutId id="2147483967" r:id="rId20"/>
    <p:sldLayoutId id="2147483968" r:id="rId21"/>
    <p:sldLayoutId id="2147483969" r:id="rId22"/>
    <p:sldLayoutId id="2147483970" r:id="rId23"/>
    <p:sldLayoutId id="2147483971" r:id="rId24"/>
    <p:sldLayoutId id="2147484013" r:id="rId25"/>
    <p:sldLayoutId id="2147483954" r:id="rId26"/>
    <p:sldLayoutId id="2147483959" r:id="rId27"/>
    <p:sldLayoutId id="2147484002" r:id="rId28"/>
    <p:sldLayoutId id="2147484011" r:id="rId29"/>
    <p:sldLayoutId id="2147484003" r:id="rId30"/>
    <p:sldLayoutId id="2147484004" r:id="rId31"/>
    <p:sldLayoutId id="2147484014" r:id="rId32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4.png"/><Relationship Id="rId4" Type="http://schemas.microsoft.com/office/2014/relationships/chartEx" Target="../charts/chartEx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4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ucsfonline-my.sharepoint.com/:v:/g/personal/iris_price_ucsf_edu/EX7WWIC7wcpLidw9ftfWXeUBmMgXwYzVSVYAdIDafDhaxA?e=fzO00p" TargetMode="Externa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.xml"/><Relationship Id="rId4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3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BFAF8C-0D71-67F7-717C-DC762B64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5" y="2160141"/>
            <a:ext cx="7325577" cy="1749284"/>
          </a:xfrm>
        </p:spPr>
        <p:txBody>
          <a:bodyPr/>
          <a:lstStyle/>
          <a:p>
            <a:r>
              <a:rPr lang="en-US" dirty="0"/>
              <a:t>California Statewide AHEC Burnout Prevention and Resiliency Program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E86D84-3288-6B17-1623-52A6049960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816" y="4246882"/>
            <a:ext cx="8416132" cy="10680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I</a:t>
            </a:r>
            <a:r>
              <a:rPr lang="en-US" sz="2200" dirty="0"/>
              <a:t>van Gomez, MD, FAAFP, Virginia Fowkes, FNP, MHS, Iris Price, MA, Juan Garza, MA, Mark Linzer, MD, MACP, Catherine Justice, </a:t>
            </a:r>
            <a:r>
              <a:rPr lang="en-US" sz="2200" dirty="0">
                <a:latin typeface="Calibri"/>
                <a:cs typeface="Calibri"/>
              </a:rPr>
              <a:t>DPT, C-IAYT, FAIHM</a:t>
            </a:r>
            <a:endParaRPr lang="en-US" sz="2200" dirty="0">
              <a:cs typeface="Arial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0FA6E-2339-EE48-88BA-C415801192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53188"/>
            <a:ext cx="246063" cy="155575"/>
          </a:xfrm>
        </p:spPr>
        <p:txBody>
          <a:bodyPr/>
          <a:lstStyle/>
          <a:p>
            <a:fld id="{7BCC8D0D-EAEC-449D-9161-023DFF90F2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36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05E8E0-9C07-B353-18AB-CB274903E1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924F9-43D4-0EE4-5724-2D197DC4A9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dirty="0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0DFAB-FDE9-0AA6-D126-7B0ECD52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Methods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CAF18-2D25-696C-4E83-AA647DDF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1559505"/>
            <a:ext cx="8137665" cy="46084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94640" indent="-294640">
              <a:spcAft>
                <a:spcPts val="1000"/>
              </a:spcAft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IRB-approved exempt study</a:t>
            </a:r>
          </a:p>
          <a:p>
            <a:pPr marL="294640" indent="-294640">
              <a:spcAft>
                <a:spcPts val="1000"/>
              </a:spcAft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Survey distributed by the Center Directors via email</a:t>
            </a:r>
          </a:p>
          <a:p>
            <a:pPr marL="294640" indent="-294640">
              <a:spcAft>
                <a:spcPts val="1000"/>
              </a:spcAft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Reminder to complete the survey</a:t>
            </a:r>
          </a:p>
          <a:p>
            <a:pPr marL="294640" indent="-294640">
              <a:spcAft>
                <a:spcPts val="1000"/>
              </a:spcAft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Respondents were invited to provide their email to received direct access to the 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605742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05E8E0-9C07-B353-18AB-CB274903E1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924F9-43D4-0EE4-5724-2D197DC4A9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dirty="0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0DFAB-FDE9-0AA6-D126-7B0ECD52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Mini Z Burnout Assessment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CAF18-2D25-696C-4E83-AA647DDF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1232933"/>
            <a:ext cx="8137665" cy="46084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94640" indent="-294640">
              <a:spcAft>
                <a:spcPts val="1000"/>
              </a:spcAft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The 10-item, validated survey tool</a:t>
            </a:r>
            <a:endParaRPr lang="en-US" sz="2800" dirty="0"/>
          </a:p>
          <a:p>
            <a:pPr marL="294640" indent="-294640">
              <a:spcAft>
                <a:spcPts val="1000"/>
              </a:spcAft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Measures healthcare worker stress, satisfaction, burnout and the drivers of those outcomes</a:t>
            </a:r>
          </a:p>
          <a:p>
            <a:pPr marL="578796" lvl="1" indent="-294640">
              <a:spcAft>
                <a:spcPts val="1000"/>
              </a:spcAft>
            </a:pPr>
            <a:r>
              <a:rPr lang="en-US" sz="2800" dirty="0">
                <a:ea typeface="+mn-lt"/>
                <a:cs typeface="+mn-lt"/>
              </a:rPr>
              <a:t>Includes satisfaction, stress, burnout, work control, chaos (work atmosphere), teamwork, values alignment</a:t>
            </a:r>
          </a:p>
          <a:p>
            <a:pPr marL="294640" indent="-294640">
              <a:spcAft>
                <a:spcPts val="1000"/>
              </a:spcAft>
            </a:pPr>
            <a:r>
              <a:rPr lang="en-US" sz="2800" dirty="0">
                <a:ea typeface="+mn-lt"/>
                <a:cs typeface="+mn-lt"/>
              </a:rPr>
              <a:t>Additional questions that explore workplace autonomy and support</a:t>
            </a:r>
          </a:p>
        </p:txBody>
      </p:sp>
    </p:spTree>
    <p:extLst>
      <p:ext uri="{BB962C8B-B14F-4D97-AF65-F5344CB8AC3E}">
        <p14:creationId xmlns:p14="http://schemas.microsoft.com/office/powerpoint/2010/main" val="740243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577A97-F68C-A172-2AF1-9B912224BD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B7885D-7C20-19A0-9F58-D5C102EA7F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40740-97FA-7641-39D0-FC61BC31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Garamond"/>
                <a:cs typeface="Calibri"/>
              </a:rPr>
              <a:t>Types of Respondents</a:t>
            </a:r>
            <a:endParaRPr lang="en-US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BDD55-37F4-B7A9-147D-8A87DE2482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78" y="1135414"/>
            <a:ext cx="8169964" cy="4770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Arial"/>
              </a:rPr>
              <a:t>N = 417</a:t>
            </a:r>
            <a:endParaRPr lang="en-US" sz="24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853C541-0D9E-7C23-3347-6E1CC4C38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012220"/>
              </p:ext>
            </p:extLst>
          </p:nvPr>
        </p:nvGraphicFramePr>
        <p:xfrm>
          <a:off x="798023" y="1711456"/>
          <a:ext cx="7484704" cy="436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44090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F0C46E-00FB-F0BE-38AE-3A6FDF2159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FCAFD-DF0D-8C08-29F5-970CA8C8DF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2C3A58-CFB3-543F-9313-C403EB3F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Demographics - Gender</a:t>
            </a:r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09BFF28-35D3-979A-41BA-F6257BB42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734889"/>
              </p:ext>
            </p:extLst>
          </p:nvPr>
        </p:nvGraphicFramePr>
        <p:xfrm>
          <a:off x="641482" y="1459067"/>
          <a:ext cx="7797786" cy="457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3AE1DE1-46E8-AB6F-960F-AE6B35F7A0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153" y="918982"/>
            <a:ext cx="8169964" cy="4770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Arial"/>
              </a:rPr>
              <a:t>N = 417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73976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F0C46E-00FB-F0BE-38AE-3A6FDF2159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FCAFD-DF0D-8C08-29F5-970CA8C8DF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2C3A58-CFB3-543F-9313-C403EB3F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Demographics – Race</a:t>
            </a:r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0A68B469-1FD2-CF12-41FE-839EF04500E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06481193"/>
                  </p:ext>
                </p:extLst>
              </p:nvPr>
            </p:nvGraphicFramePr>
            <p:xfrm>
              <a:off x="395138" y="1539103"/>
              <a:ext cx="8346091" cy="454611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0A68B469-1FD2-CF12-41FE-839EF04500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138" y="1539103"/>
                <a:ext cx="8346091" cy="4546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0A68B469-1FD2-CF12-41FE-839EF04500E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49228845"/>
                  </p:ext>
                </p:extLst>
              </p:nvPr>
            </p:nvGraphicFramePr>
            <p:xfrm>
              <a:off x="270259" y="1404260"/>
              <a:ext cx="8595847" cy="454611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0A68B469-1FD2-CF12-41FE-839EF04500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259" y="1404260"/>
                <a:ext cx="8595847" cy="4546119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CD572A-F14F-6D9E-7332-E2EDB6FBE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138" y="927181"/>
            <a:ext cx="8169964" cy="4770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Arial"/>
              </a:rPr>
              <a:t>N = 417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166802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F0C46E-00FB-F0BE-38AE-3A6FDF2159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FCAFD-DF0D-8C08-29F5-970CA8C8DF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2C3A58-CFB3-543F-9313-C403EB3F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Demographics – Latino/Latinx/Hispanic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B42553-B7D6-4ABC-559C-75EF243BFA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91380"/>
              </p:ext>
            </p:extLst>
          </p:nvPr>
        </p:nvGraphicFramePr>
        <p:xfrm>
          <a:off x="395138" y="1393371"/>
          <a:ext cx="8173579" cy="4623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4D2FB6A-6F15-3D71-8B5B-31CAD23F59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138" y="927181"/>
            <a:ext cx="8169964" cy="4770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Arial"/>
              </a:rPr>
              <a:t>N = 417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514891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2B4734-82B3-6EA5-6BD0-CDE0D403CA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446E9C-6526-36D7-F6A6-5DBE9E6301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A8B832-14B9-DE50-65B6-A775BFE5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Mini Z Results – Positive Attributes</a:t>
            </a:r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50F4B65-ABD2-D990-E151-DF5CEDC97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048469"/>
              </p:ext>
            </p:extLst>
          </p:nvPr>
        </p:nvGraphicFramePr>
        <p:xfrm>
          <a:off x="424321" y="1360713"/>
          <a:ext cx="8173580" cy="474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4C1AF0-1AD7-80F3-8FFD-63B774E99E80}"/>
              </a:ext>
            </a:extLst>
          </p:cNvPr>
          <p:cNvSpPr txBox="1"/>
          <p:nvPr/>
        </p:nvSpPr>
        <p:spPr bwMode="auto">
          <a:xfrm>
            <a:off x="7462683" y="1064184"/>
            <a:ext cx="904094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/>
              <a:t>N = 417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63F103-E07F-4B8A-D8BF-D5B98BF63B20}"/>
              </a:ext>
            </a:extLst>
          </p:cNvPr>
          <p:cNvCxnSpPr>
            <a:cxnSpLocks/>
          </p:cNvCxnSpPr>
          <p:nvPr/>
        </p:nvCxnSpPr>
        <p:spPr>
          <a:xfrm>
            <a:off x="1698171" y="2253342"/>
            <a:ext cx="783771" cy="0"/>
          </a:xfrm>
          <a:prstGeom prst="line">
            <a:avLst/>
          </a:prstGeom>
          <a:ln w="60325">
            <a:solidFill>
              <a:srgbClr val="F4802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57E181-D4F2-C64F-CAD3-C72F85131212}"/>
              </a:ext>
            </a:extLst>
          </p:cNvPr>
          <p:cNvCxnSpPr>
            <a:cxnSpLocks/>
          </p:cNvCxnSpPr>
          <p:nvPr/>
        </p:nvCxnSpPr>
        <p:spPr>
          <a:xfrm>
            <a:off x="3102428" y="2612570"/>
            <a:ext cx="783771" cy="0"/>
          </a:xfrm>
          <a:prstGeom prst="line">
            <a:avLst/>
          </a:prstGeom>
          <a:ln w="60325">
            <a:solidFill>
              <a:srgbClr val="F4802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49A848-15EE-C391-73AC-CFBFA780CD6F}"/>
              </a:ext>
            </a:extLst>
          </p:cNvPr>
          <p:cNvCxnSpPr>
            <a:cxnSpLocks/>
          </p:cNvCxnSpPr>
          <p:nvPr/>
        </p:nvCxnSpPr>
        <p:spPr>
          <a:xfrm>
            <a:off x="4528456" y="2612569"/>
            <a:ext cx="783771" cy="0"/>
          </a:xfrm>
          <a:prstGeom prst="line">
            <a:avLst/>
          </a:prstGeom>
          <a:ln w="60325">
            <a:solidFill>
              <a:srgbClr val="F4802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2F1E30-2E01-A3B0-2334-36632871B8E7}"/>
              </a:ext>
            </a:extLst>
          </p:cNvPr>
          <p:cNvCxnSpPr>
            <a:cxnSpLocks/>
          </p:cNvCxnSpPr>
          <p:nvPr/>
        </p:nvCxnSpPr>
        <p:spPr>
          <a:xfrm>
            <a:off x="5965371" y="2253342"/>
            <a:ext cx="783771" cy="0"/>
          </a:xfrm>
          <a:prstGeom prst="line">
            <a:avLst/>
          </a:prstGeom>
          <a:ln w="60325">
            <a:solidFill>
              <a:srgbClr val="F4802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BECF31-5B29-D76E-13B6-1387B65F308B}"/>
              </a:ext>
            </a:extLst>
          </p:cNvPr>
          <p:cNvCxnSpPr>
            <a:cxnSpLocks/>
          </p:cNvCxnSpPr>
          <p:nvPr/>
        </p:nvCxnSpPr>
        <p:spPr>
          <a:xfrm>
            <a:off x="7347857" y="2242460"/>
            <a:ext cx="783771" cy="0"/>
          </a:xfrm>
          <a:prstGeom prst="line">
            <a:avLst/>
          </a:prstGeom>
          <a:ln w="60325">
            <a:solidFill>
              <a:srgbClr val="F4802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5004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8507BC-982B-EDE4-8684-5B814D91F5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91C09-8097-A258-F6BD-5548D60D0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57D165-C3C2-3D3A-F766-05D38CA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Mini Z Results – Negative Attributes</a:t>
            </a:r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8ADDA04-6D1A-27BC-1667-3AF7F39BE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711528"/>
              </p:ext>
            </p:extLst>
          </p:nvPr>
        </p:nvGraphicFramePr>
        <p:xfrm>
          <a:off x="326538" y="1346293"/>
          <a:ext cx="8137525" cy="490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E126A4-A4DF-68CA-F768-5CFE23D3C3AC}"/>
              </a:ext>
            </a:extLst>
          </p:cNvPr>
          <p:cNvSpPr txBox="1"/>
          <p:nvPr/>
        </p:nvSpPr>
        <p:spPr bwMode="auto">
          <a:xfrm>
            <a:off x="7462683" y="1064184"/>
            <a:ext cx="904094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/>
              <a:t>N = 417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1A8E0B-C685-0DCA-0133-275230EC4FD7}"/>
              </a:ext>
            </a:extLst>
          </p:cNvPr>
          <p:cNvCxnSpPr>
            <a:cxnSpLocks/>
          </p:cNvCxnSpPr>
          <p:nvPr/>
        </p:nvCxnSpPr>
        <p:spPr>
          <a:xfrm>
            <a:off x="1861455" y="4256314"/>
            <a:ext cx="1188720" cy="0"/>
          </a:xfrm>
          <a:prstGeom prst="line">
            <a:avLst/>
          </a:prstGeom>
          <a:ln w="60325">
            <a:solidFill>
              <a:srgbClr val="F4802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E12DA2-1598-F17B-AA0F-FB294CC57F78}"/>
              </a:ext>
            </a:extLst>
          </p:cNvPr>
          <p:cNvCxnSpPr>
            <a:cxnSpLocks/>
          </p:cNvCxnSpPr>
          <p:nvPr/>
        </p:nvCxnSpPr>
        <p:spPr>
          <a:xfrm>
            <a:off x="4232042" y="4659086"/>
            <a:ext cx="1188720" cy="0"/>
          </a:xfrm>
          <a:prstGeom prst="line">
            <a:avLst/>
          </a:prstGeom>
          <a:ln w="60325">
            <a:solidFill>
              <a:srgbClr val="F4802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6026DD-2690-49E5-A562-0C8C8949D511}"/>
              </a:ext>
            </a:extLst>
          </p:cNvPr>
          <p:cNvCxnSpPr>
            <a:cxnSpLocks/>
          </p:cNvCxnSpPr>
          <p:nvPr/>
        </p:nvCxnSpPr>
        <p:spPr>
          <a:xfrm>
            <a:off x="6561585" y="3886200"/>
            <a:ext cx="1188720" cy="0"/>
          </a:xfrm>
          <a:prstGeom prst="line">
            <a:avLst/>
          </a:prstGeom>
          <a:ln w="60325">
            <a:solidFill>
              <a:srgbClr val="F4802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6317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8507BC-982B-EDE4-8684-5B814D91F5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91C09-8097-A258-F6BD-5548D60D0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57D165-C3C2-3D3A-F766-05D38CAB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38" y="739335"/>
            <a:ext cx="8494472" cy="611449"/>
          </a:xfrm>
        </p:spPr>
        <p:txBody>
          <a:bodyPr/>
          <a:lstStyle/>
          <a:p>
            <a:r>
              <a:rPr lang="en-US" dirty="0">
                <a:cs typeface="Arial"/>
              </a:rPr>
              <a:t>Mini Z Results – Administrative and Clinical Autonomy and Support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D1E1B28-2669-4402-B49E-9EAE6A282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243596"/>
              </p:ext>
            </p:extLst>
          </p:nvPr>
        </p:nvGraphicFramePr>
        <p:xfrm>
          <a:off x="388269" y="1240971"/>
          <a:ext cx="8137525" cy="488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22ECEA-FA12-6D90-5908-D088E0244B86}"/>
              </a:ext>
            </a:extLst>
          </p:cNvPr>
          <p:cNvSpPr txBox="1"/>
          <p:nvPr/>
        </p:nvSpPr>
        <p:spPr bwMode="auto">
          <a:xfrm>
            <a:off x="7462683" y="1064184"/>
            <a:ext cx="904094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 anchor="t">
            <a:spAutoFit/>
          </a:bodyPr>
          <a:lstStyle/>
          <a:p>
            <a:r>
              <a:rPr lang="en-US" sz="2000"/>
              <a:t>N = 349</a:t>
            </a:r>
          </a:p>
        </p:txBody>
      </p:sp>
    </p:spTree>
    <p:extLst>
      <p:ext uri="{BB962C8B-B14F-4D97-AF65-F5344CB8AC3E}">
        <p14:creationId xmlns:p14="http://schemas.microsoft.com/office/powerpoint/2010/main" val="172588803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8507BC-982B-EDE4-8684-5B814D91F5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91C09-8097-A258-F6BD-5548D60D0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57D165-C3C2-3D3A-F766-05D38CAB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25002"/>
            <a:ext cx="8494472" cy="720306"/>
          </a:xfrm>
        </p:spPr>
        <p:txBody>
          <a:bodyPr/>
          <a:lstStyle/>
          <a:p>
            <a:r>
              <a:rPr lang="en-US">
                <a:cs typeface="Arial"/>
              </a:rPr>
              <a:t>Mini Z Results – HP students Autonomy and Support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8E3F00-84B4-A705-F213-D13E77C23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080660"/>
              </p:ext>
            </p:extLst>
          </p:nvPr>
        </p:nvGraphicFramePr>
        <p:xfrm>
          <a:off x="181442" y="1143001"/>
          <a:ext cx="8766615" cy="502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6F9006-02FB-BF25-93AD-1AE3C69A439C}"/>
              </a:ext>
            </a:extLst>
          </p:cNvPr>
          <p:cNvSpPr txBox="1"/>
          <p:nvPr/>
        </p:nvSpPr>
        <p:spPr bwMode="auto">
          <a:xfrm>
            <a:off x="7979754" y="982541"/>
            <a:ext cx="761427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 anchor="t">
            <a:spAutoFit/>
          </a:bodyPr>
          <a:lstStyle/>
          <a:p>
            <a:r>
              <a:rPr lang="en-US" sz="2000"/>
              <a:t>N = 68</a:t>
            </a:r>
          </a:p>
        </p:txBody>
      </p:sp>
    </p:spTree>
    <p:extLst>
      <p:ext uri="{BB962C8B-B14F-4D97-AF65-F5344CB8AC3E}">
        <p14:creationId xmlns:p14="http://schemas.microsoft.com/office/powerpoint/2010/main" val="20906738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D4020B-4FE0-F1B3-B3E0-12BE3F2E4D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6B0AAA-67A8-9764-1943-4C51136749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A596C2-8CDF-1B4B-E5E7-85DB641E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A1267-CECE-A4BF-CC7D-3F74288E9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We have no actual or potential conflict of interest in relation to this program/presentation.</a:t>
            </a:r>
          </a:p>
        </p:txBody>
      </p:sp>
    </p:spTree>
    <p:extLst>
      <p:ext uri="{BB962C8B-B14F-4D97-AF65-F5344CB8AC3E}">
        <p14:creationId xmlns:p14="http://schemas.microsoft.com/office/powerpoint/2010/main" val="324155304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8507BC-982B-EDE4-8684-5B814D91F5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91C09-8097-A258-F6BD-5548D60D0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57D165-C3C2-3D3A-F766-05D38CA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Mini Z Results – Reported Burnout</a:t>
            </a:r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ABDA8C7-BF0C-4872-AC0C-55876F4B1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250114"/>
              </p:ext>
            </p:extLst>
          </p:nvPr>
        </p:nvGraphicFramePr>
        <p:xfrm>
          <a:off x="272108" y="1306286"/>
          <a:ext cx="8137525" cy="447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467595-539B-1568-CDF7-4EC1F54428FD}"/>
              </a:ext>
            </a:extLst>
          </p:cNvPr>
          <p:cNvSpPr txBox="1"/>
          <p:nvPr/>
        </p:nvSpPr>
        <p:spPr bwMode="auto">
          <a:xfrm>
            <a:off x="1834409" y="5715947"/>
            <a:ext cx="94416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/>
              <a:t>N = 198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3F5D6-709C-9BBC-ACC3-6DA5542470EB}"/>
              </a:ext>
            </a:extLst>
          </p:cNvPr>
          <p:cNvSpPr txBox="1"/>
          <p:nvPr/>
        </p:nvSpPr>
        <p:spPr bwMode="auto">
          <a:xfrm>
            <a:off x="4320620" y="5706903"/>
            <a:ext cx="94416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/>
              <a:t>N = 151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20F15-D35D-DF73-6FB7-570C44F2B2A0}"/>
              </a:ext>
            </a:extLst>
          </p:cNvPr>
          <p:cNvSpPr txBox="1"/>
          <p:nvPr/>
        </p:nvSpPr>
        <p:spPr bwMode="auto">
          <a:xfrm>
            <a:off x="6704942" y="5718089"/>
            <a:ext cx="94416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/>
              <a:t>N = 68</a:t>
            </a:r>
          </a:p>
        </p:txBody>
      </p:sp>
    </p:spTree>
    <p:extLst>
      <p:ext uri="{BB962C8B-B14F-4D97-AF65-F5344CB8AC3E}">
        <p14:creationId xmlns:p14="http://schemas.microsoft.com/office/powerpoint/2010/main" val="6711787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DB9D23-20F8-5264-67CA-6500AD3448C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7F4F55-0FCF-AFE2-7AFF-1842DAE5B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CD1423-1250-0653-55E3-C849E017B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652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4FBD14-AA2A-A28D-7E50-403F966191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23123-3F82-8726-BCED-9E45D442D4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D700AE-5016-2A89-275B-487A954F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24" y="425002"/>
            <a:ext cx="8690416" cy="611449"/>
          </a:xfrm>
        </p:spPr>
        <p:txBody>
          <a:bodyPr/>
          <a:lstStyle/>
          <a:p>
            <a:r>
              <a:rPr lang="en-US"/>
              <a:t>Mini Z Results – Burnout by Respondent Type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0BB8D0-10D9-EF20-95E1-7C037E6DCD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779782"/>
              </p:ext>
            </p:extLst>
          </p:nvPr>
        </p:nvGraphicFramePr>
        <p:xfrm>
          <a:off x="548153" y="1649470"/>
          <a:ext cx="8137525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E44E8B-AC1B-B282-93A9-453D0FCA92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2" y="927655"/>
            <a:ext cx="8169964" cy="477079"/>
          </a:xfrm>
        </p:spPr>
        <p:txBody>
          <a:bodyPr/>
          <a:lstStyle/>
          <a:p>
            <a:r>
              <a:rPr lang="en-US"/>
              <a:t>1 = low burnout; 5 = high burnout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C0C1D-A613-A53B-1AD3-F848B3496771}"/>
              </a:ext>
            </a:extLst>
          </p:cNvPr>
          <p:cNvSpPr txBox="1"/>
          <p:nvPr/>
        </p:nvSpPr>
        <p:spPr bwMode="auto">
          <a:xfrm>
            <a:off x="1096990" y="4773390"/>
            <a:ext cx="94416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/>
              <a:t>N = 198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D1776-662E-7402-F29E-74C78A0B2561}"/>
              </a:ext>
            </a:extLst>
          </p:cNvPr>
          <p:cNvSpPr txBox="1"/>
          <p:nvPr/>
        </p:nvSpPr>
        <p:spPr bwMode="auto">
          <a:xfrm>
            <a:off x="1400439" y="3645788"/>
            <a:ext cx="94416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/>
              <a:t>N = 151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A3C19-CE5B-CC19-1048-A9042AA4AC7B}"/>
              </a:ext>
            </a:extLst>
          </p:cNvPr>
          <p:cNvSpPr txBox="1"/>
          <p:nvPr/>
        </p:nvSpPr>
        <p:spPr bwMode="auto">
          <a:xfrm>
            <a:off x="1248039" y="2518186"/>
            <a:ext cx="94416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/>
              <a:t>N = 68</a:t>
            </a:r>
          </a:p>
        </p:txBody>
      </p:sp>
    </p:spTree>
    <p:extLst>
      <p:ext uri="{BB962C8B-B14F-4D97-AF65-F5344CB8AC3E}">
        <p14:creationId xmlns:p14="http://schemas.microsoft.com/office/powerpoint/2010/main" val="46353440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8507BC-982B-EDE4-8684-5B814D91F5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91C09-8097-A258-F6BD-5548D60D0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57D165-C3C2-3D3A-F766-05D38CAB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25002"/>
            <a:ext cx="8494472" cy="611449"/>
          </a:xfrm>
        </p:spPr>
        <p:txBody>
          <a:bodyPr/>
          <a:lstStyle/>
          <a:p>
            <a:r>
              <a:rPr lang="en-US">
                <a:cs typeface="Arial"/>
              </a:rPr>
              <a:t>Mini Z Results – Additional Measures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26ABA-DF0C-6DA7-DFC4-5924DD54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Few participants reported experiencing gender (7%) or racial discrimination (2%)</a:t>
            </a:r>
          </a:p>
          <a:p>
            <a:endParaRPr lang="en-US" sz="2800"/>
          </a:p>
          <a:p>
            <a:r>
              <a:rPr lang="en-US" sz="2800"/>
              <a:t>62% of participants reported that they were likely to leave their job within 2 years</a:t>
            </a:r>
          </a:p>
        </p:txBody>
      </p:sp>
    </p:spTree>
    <p:extLst>
      <p:ext uri="{BB962C8B-B14F-4D97-AF65-F5344CB8AC3E}">
        <p14:creationId xmlns:p14="http://schemas.microsoft.com/office/powerpoint/2010/main" val="307978318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8507BC-982B-EDE4-8684-5B814D91F5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91C09-8097-A258-F6BD-5548D60D0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57D165-C3C2-3D3A-F766-05D38CA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Training Modules</a:t>
            </a:r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E19FDCB0-1900-9B2E-32D0-16BA792F14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84" y="1604958"/>
            <a:ext cx="6983231" cy="432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7918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8507BC-982B-EDE4-8684-5B814D91F5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91C09-8097-A258-F6BD-5548D60D0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57D165-C3C2-3D3A-F766-05D38CA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Training Modules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26ABA-DF0C-6DA7-DFC4-5924DD54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Each module has an introductory video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Other resources consist of written, audio, and video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Modules are hosted on Moodle and are available on demand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Modules 1-3 are completed, 4-6 in development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476303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8507BC-982B-EDE4-8684-5B814D91F5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91C09-8097-A258-F6BD-5548D60D0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57D165-C3C2-3D3A-F766-05D38CA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Example – Module 1 Contents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DD91F-A9EF-301C-8F99-13188E396BBF}"/>
              </a:ext>
            </a:extLst>
          </p:cNvPr>
          <p:cNvSpPr/>
          <p:nvPr/>
        </p:nvSpPr>
        <p:spPr bwMode="auto">
          <a:xfrm>
            <a:off x="148785" y="2068292"/>
            <a:ext cx="2975415" cy="2775851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vert="horz" wrap="square" rtlCol="0" anchor="t" anchorCtr="0"/>
          <a:lstStyle/>
          <a:p>
            <a:pPr algn="ctr">
              <a:lnSpc>
                <a:spcPct val="90000"/>
              </a:lnSpc>
            </a:pPr>
            <a:endParaRPr lang="en-US" sz="2000" b="1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2800" b="1" u="sng">
                <a:solidFill>
                  <a:schemeClr val="bg1"/>
                </a:solidFill>
              </a:rPr>
              <a:t>Videos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Introduction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Seated yoga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Belly breathing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FA1E5E-147B-37C9-C6D7-E050CBAA929D}"/>
              </a:ext>
            </a:extLst>
          </p:cNvPr>
          <p:cNvSpPr/>
          <p:nvPr/>
        </p:nvSpPr>
        <p:spPr bwMode="auto">
          <a:xfrm>
            <a:off x="3259881" y="2068292"/>
            <a:ext cx="2759921" cy="278673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2800" b="1" u="sng">
                <a:solidFill>
                  <a:schemeClr val="bg1"/>
                </a:solidFill>
              </a:rPr>
              <a:t>MP3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Mindful awareness guided meditation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61F668-382D-2EA6-DEB9-E53EA493C532}"/>
              </a:ext>
            </a:extLst>
          </p:cNvPr>
          <p:cNvSpPr/>
          <p:nvPr/>
        </p:nvSpPr>
        <p:spPr bwMode="auto">
          <a:xfrm>
            <a:off x="6235294" y="2068292"/>
            <a:ext cx="2759921" cy="278673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2800" b="1" u="sng">
                <a:solidFill>
                  <a:schemeClr val="bg1"/>
                </a:solidFill>
              </a:rPr>
              <a:t>PDFs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 err="1">
                <a:solidFill>
                  <a:schemeClr val="bg1"/>
                </a:solidFill>
              </a:rPr>
              <a:t>Accounta</a:t>
            </a:r>
            <a:r>
              <a:rPr lang="en-US" sz="2800" b="1">
                <a:solidFill>
                  <a:schemeClr val="bg1"/>
                </a:solidFill>
              </a:rPr>
              <a:t>-buddy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Gratitude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D84E3-DF7B-3326-CF1E-8AC7A2DBA210}"/>
              </a:ext>
            </a:extLst>
          </p:cNvPr>
          <p:cNvSpPr txBox="1"/>
          <p:nvPr/>
        </p:nvSpPr>
        <p:spPr bwMode="auto">
          <a:xfrm>
            <a:off x="378417" y="5303145"/>
            <a:ext cx="6763292" cy="4001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600"/>
              <a:t>Exercise: </a:t>
            </a:r>
            <a:r>
              <a:rPr lang="en-US" sz="26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Belly breathing yoga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3339292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F4B36C-E9EF-60F1-968F-FC9EEB741E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21C35-0128-CFDE-1AA6-AABD7207C8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B966A6-AE98-5B17-4A3A-CDC69DAE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Garamond"/>
                <a:cs typeface="Calibri"/>
              </a:rPr>
              <a:t>Resources Developed as of June 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C23AAE-EAA2-542F-B7FA-3CED9DD13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6" y="1545771"/>
            <a:ext cx="8137665" cy="42321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94640" indent="-294640"/>
            <a:r>
              <a:rPr lang="en-US" sz="2800" dirty="0">
                <a:cs typeface="Arial"/>
              </a:rPr>
              <a:t>Resource list update quarterly: includes articles, books, podcasts, videos</a:t>
            </a:r>
          </a:p>
          <a:p>
            <a:pPr marL="294640" indent="-294640"/>
            <a:r>
              <a:rPr lang="en-US" sz="2800" dirty="0">
                <a:cs typeface="Arial"/>
              </a:rPr>
              <a:t>Webinar: Basics of Burnout</a:t>
            </a:r>
          </a:p>
          <a:p>
            <a:pPr marL="294640" indent="-294640"/>
            <a:r>
              <a:rPr lang="en-US" sz="2800" dirty="0">
                <a:cs typeface="Arial"/>
              </a:rPr>
              <a:t>Six Part Curriculum (modules 1-3 completed)</a:t>
            </a:r>
          </a:p>
          <a:p>
            <a:pPr marL="579120" lvl="1" indent="-283845"/>
            <a:r>
              <a:rPr lang="en-US" sz="2800" dirty="0">
                <a:cs typeface="Arial"/>
              </a:rPr>
              <a:t>Plans to train the trainers</a:t>
            </a:r>
          </a:p>
          <a:p>
            <a:pPr marL="579120" lvl="1" indent="-283845"/>
            <a:r>
              <a:rPr lang="en-US" sz="2800" dirty="0">
                <a:cs typeface="Arial"/>
              </a:rPr>
              <a:t>Targeted presentations:  Central Valley AHEC CMOs</a:t>
            </a:r>
          </a:p>
          <a:p>
            <a:pPr marL="294640" indent="-294640"/>
            <a:r>
              <a:rPr lang="en-US" sz="2800" dirty="0">
                <a:cs typeface="Arial"/>
              </a:rPr>
              <a:t> UCSF Fresno Faculty Medical Group</a:t>
            </a:r>
            <a:endParaRPr lang="en-US" sz="2800" dirty="0"/>
          </a:p>
          <a:p>
            <a:pPr marL="294640" indent="-294640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87156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CD1AB1-E382-E730-08E5-8AD7DC62C5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27B6B-F297-7683-1C27-7F26AB9F9E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4ACC82-522F-201B-2501-033945D3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Learned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88441-E379-9AE7-7F13-EE9915862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IRB approval process took longer than expected</a:t>
            </a:r>
          </a:p>
          <a:p>
            <a:r>
              <a:rPr lang="en-US" sz="2800" dirty="0"/>
              <a:t>Unanticipated distribution issue</a:t>
            </a:r>
          </a:p>
          <a:p>
            <a:r>
              <a:rPr lang="en-US" sz="2800" dirty="0"/>
              <a:t>Survey rollout was staggered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771214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DAA1DC-39A7-D449-DE5C-5242B8DF3E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A5616-069E-8D05-FA62-4BDFA98447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104B73-019F-6DFB-B921-E0E5AE1E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Garamond"/>
                <a:cs typeface="Calibri"/>
              </a:rPr>
              <a:t>Family Medicine Residency Collaborative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995E9-DC74-188F-8065-742FB9737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94640" indent="-294640"/>
            <a:r>
              <a:rPr lang="en-US" dirty="0">
                <a:cs typeface="Arial"/>
              </a:rPr>
              <a:t>4 Family Medicine Residency Programs are partnered with AHECs</a:t>
            </a:r>
          </a:p>
          <a:p>
            <a:pPr marL="579120" lvl="1" indent="-283845"/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UCLA, Scripps, Alta Med, and UCSF Fresno</a:t>
            </a:r>
            <a:endParaRPr lang="en-US" dirty="0">
              <a:solidFill>
                <a:srgbClr val="FFFFFF"/>
              </a:solidFill>
              <a:cs typeface="Arial"/>
            </a:endParaRPr>
          </a:p>
          <a:p>
            <a:pPr marL="294640" indent="-294640"/>
            <a:r>
              <a:rPr lang="en-US" dirty="0">
                <a:cs typeface="Arial"/>
              </a:rPr>
              <a:t>Quarterly meetings to engage in discussion</a:t>
            </a:r>
          </a:p>
          <a:p>
            <a:pPr marL="578796" lvl="1" indent="-294640"/>
            <a:r>
              <a:rPr lang="en-US" dirty="0">
                <a:cs typeface="Arial"/>
              </a:rPr>
              <a:t>Share resources</a:t>
            </a:r>
          </a:p>
          <a:p>
            <a:pPr marL="578796" lvl="1" indent="-294640"/>
            <a:r>
              <a:rPr lang="en-US" dirty="0">
                <a:cs typeface="Arial"/>
              </a:rPr>
              <a:t>Problem solve</a:t>
            </a:r>
          </a:p>
          <a:p>
            <a:pPr marL="578796" lvl="1" indent="-294640"/>
            <a:r>
              <a:rPr lang="en-US" dirty="0">
                <a:cs typeface="Arial"/>
              </a:rPr>
              <a:t>Deploy project resources</a:t>
            </a:r>
          </a:p>
          <a:p>
            <a:pPr marL="294640" indent="-294640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9952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50D692-6DBD-6B5D-9BE4-C360D3F80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B8046-D4E3-8FB8-0B32-B27ED0859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F56C9-86CB-A0B5-0C36-66DCEF672D1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987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E97C11-FD02-4829-33E0-FAF96A2E68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B65921-F99F-B8C6-C0BF-7372B991C1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A11D93-F6F5-D0FF-09A7-372AB42A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Directions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6070D-10D1-CADE-FA63-6445F8614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67" y="1474303"/>
            <a:ext cx="8137665" cy="39093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94640" indent="-294640">
              <a:spcAft>
                <a:spcPts val="1200"/>
              </a:spcAft>
            </a:pPr>
            <a:r>
              <a:rPr lang="en-US" dirty="0"/>
              <a:t>Provide each center with a personalized report of the survey results</a:t>
            </a:r>
            <a:endParaRPr lang="en-US" dirty="0">
              <a:cs typeface="Arial"/>
            </a:endParaRPr>
          </a:p>
          <a:p>
            <a:pPr marL="294640" indent="-294640">
              <a:spcAft>
                <a:spcPts val="1200"/>
              </a:spcAft>
            </a:pPr>
            <a:r>
              <a:rPr lang="en-US" dirty="0"/>
              <a:t>Schedule a meeting in early July to meet with Center Directors and review the findings</a:t>
            </a:r>
            <a:endParaRPr lang="en-US" dirty="0">
              <a:cs typeface="Arial"/>
            </a:endParaRPr>
          </a:p>
          <a:p>
            <a:pPr marL="294640" indent="-294640">
              <a:spcAft>
                <a:spcPts val="1200"/>
              </a:spcAft>
            </a:pPr>
            <a:r>
              <a:rPr lang="en-US" dirty="0"/>
              <a:t>Open Moodle to survey participants</a:t>
            </a:r>
            <a:endParaRPr lang="en-US" dirty="0">
              <a:cs typeface="Arial"/>
            </a:endParaRPr>
          </a:p>
          <a:p>
            <a:pPr marL="294640" indent="-294640">
              <a:spcAft>
                <a:spcPts val="1200"/>
              </a:spcAft>
            </a:pPr>
            <a:r>
              <a:rPr lang="en-US" dirty="0"/>
              <a:t>Collaborate with Institute for Professional </a:t>
            </a:r>
            <a:r>
              <a:rPr lang="en-US" dirty="0" err="1"/>
              <a:t>Worklife</a:t>
            </a:r>
            <a:r>
              <a:rPr lang="en-US" dirty="0"/>
              <a:t>/Hennepin Healthcare to address specific needs of the centers</a:t>
            </a:r>
            <a:endParaRPr lang="en-US" dirty="0">
              <a:cs typeface="Arial"/>
            </a:endParaRPr>
          </a:p>
          <a:p>
            <a:pPr marL="294640" indent="-294640">
              <a:spcAft>
                <a:spcPts val="1200"/>
              </a:spcAft>
            </a:pPr>
            <a:r>
              <a:rPr lang="en-US" dirty="0">
                <a:cs typeface="Arial"/>
              </a:rPr>
              <a:t>Send one-year follow-up Mini Z survey</a:t>
            </a:r>
          </a:p>
          <a:p>
            <a:pPr marL="294640" indent="-294640"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Send end-of-year survey to assess perceptions of the curriculum and usage</a:t>
            </a:r>
            <a:endParaRPr lang="en-US" dirty="0">
              <a:solidFill>
                <a:srgbClr val="FFFFFF"/>
              </a:solidFill>
              <a:cs typeface="Arial"/>
            </a:endParaRPr>
          </a:p>
          <a:p>
            <a:pPr marL="294640" indent="-294640">
              <a:spcAft>
                <a:spcPts val="1200"/>
              </a:spcAft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04097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05E8E0-9C07-B353-18AB-CB274903E1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924F9-43D4-0EE4-5724-2D197DC4A9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dirty="0" smtClean="0"/>
              <a:pPr/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0DFAB-FDE9-0AA6-D126-7B0ECD52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CAF18-2D25-696C-4E83-AA647DDF6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en-US" sz="2400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Funding</a:t>
            </a:r>
            <a:endParaRPr lang="en-US" dirty="0"/>
          </a:p>
          <a:p>
            <a:pPr marL="579120" lvl="1" indent="-283845"/>
            <a:r>
              <a:rPr lang="en-US" sz="22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Health Resources Services Administration, Grant # U77HP23071 </a:t>
            </a:r>
            <a:endParaRPr lang="en-US" sz="2200" dirty="0">
              <a:solidFill>
                <a:schemeClr val="tx2"/>
              </a:solidFill>
              <a:ea typeface="Calibri"/>
              <a:cs typeface="Arial"/>
            </a:endParaRPr>
          </a:p>
          <a:p>
            <a:pPr marL="579120" lvl="1" indent="-283845"/>
            <a:r>
              <a:rPr lang="en-US" sz="2200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California </a:t>
            </a:r>
            <a:r>
              <a:rPr lang="en-US" sz="2200" dirty="0">
                <a:ea typeface="Calibri"/>
              </a:rPr>
              <a:t>Department of Health Care Access and Information, State Office of Rural Health</a:t>
            </a:r>
            <a:endParaRPr lang="en-US" sz="2200" dirty="0">
              <a:solidFill>
                <a:srgbClr val="FFFFFF"/>
              </a:solidFill>
              <a:latin typeface="Arial"/>
              <a:ea typeface="Calibri"/>
              <a:cs typeface="Arial"/>
            </a:endParaRPr>
          </a:p>
          <a:p>
            <a:pPr marL="342900" indent="-342900"/>
            <a:r>
              <a:rPr lang="en-US" altLang="en-US" sz="2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Our collaborators at the Institute for Professional </a:t>
            </a:r>
            <a:r>
              <a:rPr lang="en-US" altLang="en-US" sz="2400" dirty="0" err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Worklife</a:t>
            </a:r>
            <a:r>
              <a:rPr lang="en-US" altLang="en-US" sz="2400" dirty="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, Hennepin Healthcare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1064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2B0188-F589-0252-D91C-474D8BC77F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EC670-CCDC-272B-02E7-3D7A358DC3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dirty="0" smtClean="0"/>
              <a:pPr/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348947-4EE6-B376-22AB-EB7B1D82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849" y="2817551"/>
            <a:ext cx="8173580" cy="611449"/>
          </a:xfrm>
        </p:spPr>
        <p:txBody>
          <a:bodyPr/>
          <a:lstStyle/>
          <a:p>
            <a:r>
              <a:rPr lang="en-US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76668029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80D55B-01A5-1C65-BEC5-7D39CCB368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8919A-C27A-D70C-4988-17C327AF37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872EAE-F4B6-0DB0-84CD-C160A3D3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F0FD7-8705-D60D-5B03-05667683BE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78AEE-4ADB-4DB1-D876-AF9118879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075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36DCB5-F2FC-2BB6-02ED-2BF8A1A1792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6F02AA-EBF7-495A-BEF9-64F37B91DA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880EF8-ACDB-71C3-457F-8AFB74010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844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DC449E-E45D-675F-48D5-56B93689EFA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FE0252-3E4D-6FFF-0131-38ECFF6B2C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3DF5A7-E70A-7838-55FD-83C5DCF4F8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645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05E8E0-9C07-B353-18AB-CB274903E1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924F9-43D4-0EE4-5724-2D197DC4A9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dirty="0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0DFAB-FDE9-0AA6-D126-7B0ECD52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Introduction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CAF18-2D25-696C-4E83-AA647DDF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393922"/>
            <a:ext cx="8176410" cy="43840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94640" indent="-294640">
              <a:spcAft>
                <a:spcPts val="1200"/>
              </a:spcAft>
            </a:pPr>
            <a:r>
              <a:rPr lang="en-US" sz="2600">
                <a:cs typeface="Arial"/>
              </a:rPr>
              <a:t>Burnout is a national problem affecting the healthcare workforce and health professions students</a:t>
            </a:r>
          </a:p>
          <a:p>
            <a:pPr marL="294640" indent="-294640">
              <a:spcAft>
                <a:spcPts val="1200"/>
              </a:spcAft>
            </a:pPr>
            <a:r>
              <a:rPr lang="en-US" sz="2600">
                <a:cs typeface="Arial"/>
              </a:rPr>
              <a:t>Worsened with heightened demands from the 2022-2023 confluence of RSV, influenza, and COVID infections</a:t>
            </a:r>
          </a:p>
          <a:p>
            <a:pPr marL="294640" indent="-294640">
              <a:spcAft>
                <a:spcPts val="1200"/>
              </a:spcAft>
            </a:pPr>
            <a:r>
              <a:rPr lang="en-US" sz="2600">
                <a:cs typeface="Arial"/>
              </a:rPr>
              <a:t>Resources are needed to address burnout and increase resiliency</a:t>
            </a:r>
          </a:p>
        </p:txBody>
      </p:sp>
    </p:spTree>
    <p:extLst>
      <p:ext uri="{BB962C8B-B14F-4D97-AF65-F5344CB8AC3E}">
        <p14:creationId xmlns:p14="http://schemas.microsoft.com/office/powerpoint/2010/main" val="13952160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05E8E0-9C07-B353-18AB-CB274903E1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924F9-43D4-0EE4-5724-2D197DC4A9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dirty="0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0DFAB-FDE9-0AA6-D126-7B0ECD52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Background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CAF18-2D25-696C-4E83-AA647DDF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393922"/>
            <a:ext cx="8176410" cy="43840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94640" indent="-294640">
              <a:spcAft>
                <a:spcPts val="1200"/>
              </a:spcAft>
            </a:pPr>
            <a:r>
              <a:rPr lang="en-US" sz="2800">
                <a:cs typeface="Arial"/>
              </a:rPr>
              <a:t>Program inception, fall 2022</a:t>
            </a:r>
          </a:p>
          <a:p>
            <a:pPr marL="294640" indent="-294640">
              <a:spcAft>
                <a:spcPts val="1200"/>
              </a:spcAft>
            </a:pPr>
            <a:r>
              <a:rPr lang="en-US" sz="2800">
                <a:cs typeface="Arial"/>
              </a:rPr>
              <a:t>Part of AHEC Strategic Plan</a:t>
            </a:r>
          </a:p>
          <a:p>
            <a:pPr marL="294640" indent="-294640">
              <a:spcAft>
                <a:spcPts val="1200"/>
              </a:spcAft>
            </a:pPr>
            <a:r>
              <a:rPr lang="en-US" sz="2800">
                <a:solidFill>
                  <a:srgbClr val="FFFFFF"/>
                </a:solidFill>
                <a:latin typeface="Arial"/>
                <a:cs typeface="Arial"/>
              </a:rPr>
              <a:t>Partnership with Institute for Professional </a:t>
            </a:r>
            <a:r>
              <a:rPr lang="en-US" sz="2800" err="1">
                <a:solidFill>
                  <a:srgbClr val="FFFFFF"/>
                </a:solidFill>
                <a:latin typeface="Arial"/>
                <a:cs typeface="Arial"/>
              </a:rPr>
              <a:t>Worklife</a:t>
            </a:r>
            <a:r>
              <a:rPr lang="en-US" sz="2800">
                <a:solidFill>
                  <a:srgbClr val="FFFFFF"/>
                </a:solidFill>
                <a:latin typeface="Arial"/>
                <a:cs typeface="Arial"/>
              </a:rPr>
              <a:t>, Hennepin Healthcare, University of Minnesota</a:t>
            </a:r>
          </a:p>
          <a:p>
            <a:pPr marL="294640" indent="-294640">
              <a:spcAft>
                <a:spcPts val="1200"/>
              </a:spcAft>
            </a:pPr>
            <a:r>
              <a:rPr lang="en-US" sz="2800">
                <a:solidFill>
                  <a:srgbClr val="FFFFFF"/>
                </a:solidFill>
                <a:latin typeface="Arial"/>
                <a:cs typeface="Arial"/>
              </a:rPr>
              <a:t>Purpose: Prevent or mitigate burnout and moral injury</a:t>
            </a:r>
          </a:p>
        </p:txBody>
      </p:sp>
    </p:spTree>
    <p:extLst>
      <p:ext uri="{BB962C8B-B14F-4D97-AF65-F5344CB8AC3E}">
        <p14:creationId xmlns:p14="http://schemas.microsoft.com/office/powerpoint/2010/main" val="300048256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DF4490-6AB8-144B-B754-C1AE456182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BC17B6-93E9-F248-8C23-EDBBCEAB26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72108" y="6453506"/>
            <a:ext cx="246061" cy="155233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7BCC8D0D-EAEC-449D-9161-023DFF90F2E2}" type="slidenum">
              <a:rPr lang="en-US" dirty="0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EB4104-7FF8-BD44-9CF6-0AAAE6F4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</p:spPr>
        <p:txBody>
          <a:bodyPr wrap="square" anchor="b">
            <a:normAutofit/>
          </a:bodyPr>
          <a:lstStyle/>
          <a:p>
            <a:r>
              <a:rPr lang="en-US"/>
              <a:t>California AHEC sites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9A042EE-0BF3-3D21-DD4D-AC3895ED2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5"/>
          <a:stretch/>
        </p:blipFill>
        <p:spPr bwMode="auto">
          <a:xfrm>
            <a:off x="969878" y="1017979"/>
            <a:ext cx="4310906" cy="5191584"/>
          </a:xfrm>
          <a:prstGeom prst="rect">
            <a:avLst/>
          </a:prstGeom>
          <a:noFill/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A1144B3-2636-B908-7617-B5EE9E2A94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305200"/>
              </p:ext>
            </p:extLst>
          </p:nvPr>
        </p:nvGraphicFramePr>
        <p:xfrm>
          <a:off x="548153" y="-621868"/>
          <a:ext cx="8324850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507635" imgH="3256839" progId="Word.Document.12">
                  <p:embed/>
                </p:oleObj>
              </mc:Choice>
              <mc:Fallback>
                <p:oleObj name="Document" r:id="rId3" imgW="6507635" imgH="3256839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A1144B3-2636-B908-7617-B5EE9E2A94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153" y="-621868"/>
                        <a:ext cx="8324850" cy="417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05E8E0-9C07-B353-18AB-CB274903E1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California Statewide AHEC Burnout Prevention and Resiliency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924F9-43D4-0EE4-5724-2D197DC4A9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dirty="0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0DFAB-FDE9-0AA6-D126-7B0ECD52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Garamond"/>
                <a:cs typeface="Calibri"/>
              </a:rPr>
              <a:t>AHEC Cohorts for Trainings and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CAF18-2D25-696C-4E83-AA647DDF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6" y="1484671"/>
            <a:ext cx="8137665" cy="42932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94640" indent="-294640"/>
            <a:r>
              <a:rPr lang="en-US" sz="2800">
                <a:solidFill>
                  <a:srgbClr val="FFFFFF"/>
                </a:solidFill>
                <a:latin typeface="Arial"/>
                <a:cs typeface="Arial"/>
              </a:rPr>
              <a:t>Health professions students, AHEC Scholars</a:t>
            </a:r>
          </a:p>
          <a:p>
            <a:pPr marL="294640" indent="-294640"/>
            <a:r>
              <a:rPr lang="en-US" sz="2800">
                <a:solidFill>
                  <a:srgbClr val="FFFFFF"/>
                </a:solidFill>
                <a:latin typeface="Arial"/>
                <a:cs typeface="Arial"/>
              </a:rPr>
              <a:t>Family medicine residents</a:t>
            </a:r>
          </a:p>
          <a:p>
            <a:pPr marL="294640" indent="-294640"/>
            <a:r>
              <a:rPr lang="en-US" sz="2800">
                <a:solidFill>
                  <a:srgbClr val="FFFFFF"/>
                </a:solidFill>
                <a:latin typeface="Arial"/>
                <a:cs typeface="Arial"/>
              </a:rPr>
              <a:t>Practicing health professionals in CHCs/other underserved sites</a:t>
            </a:r>
          </a:p>
          <a:p>
            <a:pPr marL="294640" indent="-294640"/>
            <a:r>
              <a:rPr lang="en-US" sz="2800">
                <a:solidFill>
                  <a:srgbClr val="FFFFFF"/>
                </a:solidFill>
                <a:latin typeface="Arial"/>
                <a:cs typeface="Arial"/>
              </a:rPr>
              <a:t>Trainers</a:t>
            </a:r>
          </a:p>
        </p:txBody>
      </p:sp>
    </p:spTree>
    <p:extLst>
      <p:ext uri="{BB962C8B-B14F-4D97-AF65-F5344CB8AC3E}">
        <p14:creationId xmlns:p14="http://schemas.microsoft.com/office/powerpoint/2010/main" val="126489026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a9437b0-921a-45ce-97fa-440104d75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f0fd975-23d2-49fa-9b15-6660a40ec2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0446502-f7ad-476c-9e69-303b5d3596f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baf9a79-0b21-46a8-933c-975478b840fc"/>
</p:tagLst>
</file>

<file path=ppt/theme/theme1.xml><?xml version="1.0" encoding="utf-8"?>
<a:theme xmlns:a="http://schemas.openxmlformats.org/drawingml/2006/main" name="UCSF Classic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marL="295268" marR="0" indent="-295268" algn="l" defTabSz="640064" rtl="0" eaLnBrk="1" fontAlgn="auto" latinLnBrk="0" hangingPunct="1">
          <a:lnSpc>
            <a:spcPct val="100000"/>
          </a:lnSpc>
          <a:spcBef>
            <a:spcPts val="0"/>
          </a:spcBef>
          <a:spcAft>
            <a:spcPts val="1000"/>
          </a:spcAft>
          <a:buClr>
            <a:srgbClr val="0093D0"/>
          </a:buClr>
          <a:buSzPct val="80000"/>
          <a:buFont typeface="Wingdings" charset="2"/>
          <a:buChar char="§"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052049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activity xmlns="e3043e5b-e65b-411c-bb54-4bc0ba939e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B2F832CEF4C04E834C2B2CE629FB82" ma:contentTypeVersion="15" ma:contentTypeDescription="Create a new document." ma:contentTypeScope="" ma:versionID="1fa6e4a3463e592d34ae49ffcac81e6d">
  <xsd:schema xmlns:xsd="http://www.w3.org/2001/XMLSchema" xmlns:xs="http://www.w3.org/2001/XMLSchema" xmlns:p="http://schemas.microsoft.com/office/2006/metadata/properties" xmlns:ns3="e3043e5b-e65b-411c-bb54-4bc0ba939efd" xmlns:ns4="98afb336-f81e-4272-955a-4b3dcfb4a689" targetNamespace="http://schemas.microsoft.com/office/2006/metadata/properties" ma:root="true" ma:fieldsID="c22f9c0bd71178ca7f964c9565668e72" ns3:_="" ns4:_="">
    <xsd:import namespace="e3043e5b-e65b-411c-bb54-4bc0ba939efd"/>
    <xsd:import namespace="98afb336-f81e-4272-955a-4b3dcfb4a6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43e5b-e65b-411c-bb54-4bc0ba939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fb336-f81e-4272-955a-4b3dcfb4a6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e3043e5b-e65b-411c-bb54-4bc0ba939efd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98afb336-f81e-4272-955a-4b3dcfb4a689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4A1D6F2-7124-4A03-AB1E-2E86761ED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43e5b-e65b-411c-bb54-4bc0ba939efd"/>
    <ds:schemaRef ds:uri="98afb336-f81e-4272-955a-4b3dcfb4a6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285</TotalTime>
  <Words>1210</Words>
  <Application>Microsoft Office PowerPoint</Application>
  <PresentationFormat>On-screen Show (4:3)</PresentationFormat>
  <Paragraphs>190</Paragraphs>
  <Slides>33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.AppleSystemUIFont</vt:lpstr>
      <vt:lpstr>Arial</vt:lpstr>
      <vt:lpstr>Calibri</vt:lpstr>
      <vt:lpstr>Garamond</vt:lpstr>
      <vt:lpstr>Wingdings</vt:lpstr>
      <vt:lpstr>UCSF Classic</vt:lpstr>
      <vt:lpstr>UCSF Contemporary</vt:lpstr>
      <vt:lpstr>Document</vt:lpstr>
      <vt:lpstr>California Statewide AHEC Burnout Prevention and Resiliency Program </vt:lpstr>
      <vt:lpstr>Disclosures</vt:lpstr>
      <vt:lpstr>PowerPoint Presentation</vt:lpstr>
      <vt:lpstr>PowerPoint Presentation</vt:lpstr>
      <vt:lpstr>PowerPoint Presentation</vt:lpstr>
      <vt:lpstr>Introduction</vt:lpstr>
      <vt:lpstr>Background</vt:lpstr>
      <vt:lpstr>California AHEC sites</vt:lpstr>
      <vt:lpstr>AHEC Cohorts for Trainings and Resources</vt:lpstr>
      <vt:lpstr>Methods</vt:lpstr>
      <vt:lpstr>Mini Z Burnout Assessment</vt:lpstr>
      <vt:lpstr>Types of Respondents</vt:lpstr>
      <vt:lpstr>Demographics - Gender</vt:lpstr>
      <vt:lpstr>Demographics – Race</vt:lpstr>
      <vt:lpstr>Demographics – Latino/Latinx/Hispanic</vt:lpstr>
      <vt:lpstr>Mini Z Results – Positive Attributes</vt:lpstr>
      <vt:lpstr>Mini Z Results – Negative Attributes</vt:lpstr>
      <vt:lpstr>Mini Z Results – Administrative and Clinical Autonomy and Support</vt:lpstr>
      <vt:lpstr>Mini Z Results – HP students Autonomy and Support</vt:lpstr>
      <vt:lpstr>Mini Z Results – Reported Burnout</vt:lpstr>
      <vt:lpstr>PowerPoint Presentation</vt:lpstr>
      <vt:lpstr>Mini Z Results – Burnout by Respondent Type</vt:lpstr>
      <vt:lpstr>Mini Z Results – Additional Measures</vt:lpstr>
      <vt:lpstr>Training Modules</vt:lpstr>
      <vt:lpstr>Training Modules</vt:lpstr>
      <vt:lpstr>Example – Module 1 Contents</vt:lpstr>
      <vt:lpstr>Resources Developed as of June 2023</vt:lpstr>
      <vt:lpstr>Lesson Learned</vt:lpstr>
      <vt:lpstr>Family Medicine Residency Collaborative</vt:lpstr>
      <vt:lpstr>Future Directions</vt:lpstr>
      <vt:lpstr>Acknowledgements</vt:lpstr>
      <vt:lpstr>Questions? 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Price, Iris</cp:lastModifiedBy>
  <cp:revision>6</cp:revision>
  <dcterms:created xsi:type="dcterms:W3CDTF">2017-04-18T17:07:44Z</dcterms:created>
  <dcterms:modified xsi:type="dcterms:W3CDTF">2023-07-12T23:33:03Z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0x010100C5B2F832CEF4C04E834C2B2CE629FB82</vt:lpwstr>
  </property>
</Properties>
</file>