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80" r:id="rId2"/>
  </p:sldMasterIdLst>
  <p:notesMasterIdLst>
    <p:notesMasterId r:id="rId4"/>
  </p:notesMasterIdLst>
  <p:handoutMasterIdLst>
    <p:handoutMasterId r:id="rId5"/>
  </p:handoutMasterIdLst>
  <p:sldIdLst>
    <p:sldId id="264" r:id="rId3"/>
  </p:sldIdLst>
  <p:sldSz cx="37463413" cy="21067713"/>
  <p:notesSz cx="9223375" cy="7004050"/>
  <p:defaultTextStyle>
    <a:defPPr>
      <a:defRPr lang="en-US"/>
    </a:defPPr>
    <a:lvl1pPr algn="l" rtl="0" eaLnBrk="0" fontAlgn="base" hangingPunct="0">
      <a:spcBef>
        <a:spcPct val="0"/>
      </a:spcBef>
      <a:spcAft>
        <a:spcPct val="0"/>
      </a:spcAft>
      <a:defRPr sz="6600" kern="1200">
        <a:solidFill>
          <a:schemeClr val="bg1"/>
        </a:solidFill>
        <a:latin typeface="Times New Roman" panose="02020603050405020304" pitchFamily="18" charset="0"/>
        <a:ea typeface="ＭＳ Ｐゴシック" panose="020B0600070205080204" pitchFamily="34" charset="-128"/>
        <a:cs typeface="+mn-cs"/>
      </a:defRPr>
    </a:lvl1pPr>
    <a:lvl2pPr marL="603250" indent="990600" algn="l" rtl="0" eaLnBrk="0" fontAlgn="base" hangingPunct="0">
      <a:spcBef>
        <a:spcPct val="0"/>
      </a:spcBef>
      <a:spcAft>
        <a:spcPct val="0"/>
      </a:spcAft>
      <a:defRPr sz="6600" kern="1200">
        <a:solidFill>
          <a:schemeClr val="bg1"/>
        </a:solidFill>
        <a:latin typeface="Times New Roman" panose="02020603050405020304" pitchFamily="18" charset="0"/>
        <a:ea typeface="ＭＳ Ｐゴシック" panose="020B0600070205080204" pitchFamily="34" charset="-128"/>
        <a:cs typeface="+mn-cs"/>
      </a:defRPr>
    </a:lvl2pPr>
    <a:lvl3pPr marL="1212850" indent="1978025" algn="l" rtl="0" eaLnBrk="0" fontAlgn="base" hangingPunct="0">
      <a:spcBef>
        <a:spcPct val="0"/>
      </a:spcBef>
      <a:spcAft>
        <a:spcPct val="0"/>
      </a:spcAft>
      <a:defRPr sz="6600" kern="1200">
        <a:solidFill>
          <a:schemeClr val="bg1"/>
        </a:solidFill>
        <a:latin typeface="Times New Roman" panose="02020603050405020304" pitchFamily="18" charset="0"/>
        <a:ea typeface="ＭＳ Ｐゴシック" panose="020B0600070205080204" pitchFamily="34" charset="-128"/>
        <a:cs typeface="+mn-cs"/>
      </a:defRPr>
    </a:lvl3pPr>
    <a:lvl4pPr marL="1822450" indent="2962275" algn="l" rtl="0" eaLnBrk="0" fontAlgn="base" hangingPunct="0">
      <a:spcBef>
        <a:spcPct val="0"/>
      </a:spcBef>
      <a:spcAft>
        <a:spcPct val="0"/>
      </a:spcAft>
      <a:defRPr sz="6600" kern="1200">
        <a:solidFill>
          <a:schemeClr val="bg1"/>
        </a:solidFill>
        <a:latin typeface="Times New Roman" panose="02020603050405020304" pitchFamily="18" charset="0"/>
        <a:ea typeface="ＭＳ Ｐゴシック" panose="020B0600070205080204" pitchFamily="34" charset="-128"/>
        <a:cs typeface="+mn-cs"/>
      </a:defRPr>
    </a:lvl4pPr>
    <a:lvl5pPr marL="2432050" indent="3949700" algn="l" rtl="0" eaLnBrk="0" fontAlgn="base" hangingPunct="0">
      <a:spcBef>
        <a:spcPct val="0"/>
      </a:spcBef>
      <a:spcAft>
        <a:spcPct val="0"/>
      </a:spcAft>
      <a:defRPr sz="6600" kern="1200">
        <a:solidFill>
          <a:schemeClr val="bg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6600" kern="1200">
        <a:solidFill>
          <a:schemeClr val="bg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6600" kern="1200">
        <a:solidFill>
          <a:schemeClr val="bg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6600" kern="1200">
        <a:solidFill>
          <a:schemeClr val="bg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6600" kern="1200">
        <a:solidFill>
          <a:schemeClr val="bg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0859">
          <p15:clr>
            <a:srgbClr val="A4A3A4"/>
          </p15:clr>
        </p15:guide>
        <p15:guide id="2" pos="1179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Rg st="1" end="1"/>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7"/>
    <p:restoredTop sz="93792" autoAdjust="0"/>
  </p:normalViewPr>
  <p:slideViewPr>
    <p:cSldViewPr>
      <p:cViewPr>
        <p:scale>
          <a:sx n="66" d="100"/>
          <a:sy n="66" d="100"/>
        </p:scale>
        <p:origin x="-9384" y="-724"/>
      </p:cViewPr>
      <p:guideLst>
        <p:guide orient="horz" pos="10859"/>
        <p:guide pos="11799"/>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iprice\Box\AHEC%20presentations\UCSF%20Fresno%20Educational%20Symposium\2022\Graphs%20for%20community%20project%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iprice\Box\AHEC%20presentations\UCSF%20Fresno%20Educational%20Symposium\2022\Graphs%20for%20community%20project%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iprice\Box\AHEC%20presentations\UCSF%20Fresno%20Educational%20Symposium\2022\Graphs%20for%20community%20project%20data.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A667-45C6-98B8-54B32ADDAF72}"/>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A667-45C6-98B8-54B32ADDAF72}"/>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A667-45C6-98B8-54B32ADDAF72}"/>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A667-45C6-98B8-54B32ADDAF72}"/>
              </c:ext>
            </c:extLst>
          </c:dPt>
          <c:dPt>
            <c:idx val="4"/>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9-A667-45C6-98B8-54B32ADDAF72}"/>
              </c:ext>
            </c:extLst>
          </c:dPt>
          <c:dPt>
            <c:idx val="5"/>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B-A667-45C6-98B8-54B32ADDAF72}"/>
              </c:ext>
            </c:extLst>
          </c:dPt>
          <c:dPt>
            <c:idx val="6"/>
            <c:bubble3D val="0"/>
            <c:spPr>
              <a:solidFill>
                <a:schemeClr val="accent6">
                  <a:lumMod val="80000"/>
                  <a:lumOff val="20000"/>
                </a:schemeClr>
              </a:solidFill>
              <a:ln w="19050">
                <a:solidFill>
                  <a:schemeClr val="lt1"/>
                </a:solidFill>
              </a:ln>
              <a:effectLst/>
            </c:spPr>
            <c:extLst>
              <c:ext xmlns:c16="http://schemas.microsoft.com/office/drawing/2014/chart" uri="{C3380CC4-5D6E-409C-BE32-E72D297353CC}">
                <c16:uniqueId val="{0000000D-A667-45C6-98B8-54B32ADDAF72}"/>
              </c:ext>
            </c:extLst>
          </c:dPt>
          <c:dPt>
            <c:idx val="7"/>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0F-A667-45C6-98B8-54B32ADDAF72}"/>
              </c:ext>
            </c:extLst>
          </c:dPt>
          <c:dPt>
            <c:idx val="8"/>
            <c:bubble3D val="0"/>
            <c:spPr>
              <a:solidFill>
                <a:schemeClr val="accent4">
                  <a:lumMod val="80000"/>
                  <a:lumOff val="20000"/>
                </a:schemeClr>
              </a:solidFill>
              <a:ln w="19050">
                <a:solidFill>
                  <a:schemeClr val="lt1"/>
                </a:solidFill>
              </a:ln>
              <a:effectLst/>
            </c:spPr>
            <c:extLst>
              <c:ext xmlns:c16="http://schemas.microsoft.com/office/drawing/2014/chart" uri="{C3380CC4-5D6E-409C-BE32-E72D297353CC}">
                <c16:uniqueId val="{00000011-A667-45C6-98B8-54B32ADDAF72}"/>
              </c:ext>
            </c:extLst>
          </c:dPt>
          <c:cat>
            <c:strRef>
              <c:f>Sheet1!$A$37:$A$45</c:f>
              <c:strCache>
                <c:ptCount val="9"/>
                <c:pt idx="0">
                  <c:v>Community Health Worker</c:v>
                </c:pt>
                <c:pt idx="1">
                  <c:v>Medical Assistant</c:v>
                </c:pt>
                <c:pt idx="2">
                  <c:v>Nursing</c:v>
                </c:pt>
                <c:pt idx="3">
                  <c:v>Public Health</c:v>
                </c:pt>
                <c:pt idx="4">
                  <c:v>Dental Hygiene</c:v>
                </c:pt>
                <c:pt idx="5">
                  <c:v>Social Work</c:v>
                </c:pt>
                <c:pt idx="6">
                  <c:v>Medical Student</c:v>
                </c:pt>
                <c:pt idx="7">
                  <c:v>Physician Assistant</c:v>
                </c:pt>
                <c:pt idx="8">
                  <c:v>Nurse Practitioner</c:v>
                </c:pt>
              </c:strCache>
            </c:strRef>
          </c:cat>
          <c:val>
            <c:numRef>
              <c:f>Sheet1!$B$37:$B$45</c:f>
              <c:numCache>
                <c:formatCode>General</c:formatCode>
                <c:ptCount val="9"/>
                <c:pt idx="0">
                  <c:v>5</c:v>
                </c:pt>
                <c:pt idx="1">
                  <c:v>9</c:v>
                </c:pt>
                <c:pt idx="2">
                  <c:v>1</c:v>
                </c:pt>
                <c:pt idx="3">
                  <c:v>9</c:v>
                </c:pt>
                <c:pt idx="4">
                  <c:v>9</c:v>
                </c:pt>
                <c:pt idx="5">
                  <c:v>1</c:v>
                </c:pt>
                <c:pt idx="6">
                  <c:v>3</c:v>
                </c:pt>
                <c:pt idx="7">
                  <c:v>6</c:v>
                </c:pt>
                <c:pt idx="8">
                  <c:v>1</c:v>
                </c:pt>
              </c:numCache>
            </c:numRef>
          </c:val>
          <c:extLst>
            <c:ext xmlns:c16="http://schemas.microsoft.com/office/drawing/2014/chart" uri="{C3380CC4-5D6E-409C-BE32-E72D297353CC}">
              <c16:uniqueId val="{00000012-A667-45C6-98B8-54B32ADDAF72}"/>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4462081128747795"/>
          <c:y val="3.8123622800938603E-2"/>
          <c:w val="0.33934583934583934"/>
          <c:h val="0.94956220611978448"/>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Sheet1!$E$35</c:f>
              <c:strCache>
                <c:ptCount val="1"/>
                <c:pt idx="0">
                  <c:v>2019-2020</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3AF8-467A-8DA2-3C0BF9C71657}"/>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3AF8-467A-8DA2-3C0BF9C71657}"/>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3AF8-467A-8DA2-3C0BF9C71657}"/>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3AF8-467A-8DA2-3C0BF9C71657}"/>
              </c:ext>
            </c:extLst>
          </c:dPt>
          <c:cat>
            <c:strRef>
              <c:f>Sheet1!$D$36:$D$39</c:f>
              <c:strCache>
                <c:ptCount val="4"/>
                <c:pt idx="0">
                  <c:v>Nursing</c:v>
                </c:pt>
                <c:pt idx="1">
                  <c:v>Public Health</c:v>
                </c:pt>
                <c:pt idx="2">
                  <c:v>Social Work</c:v>
                </c:pt>
                <c:pt idx="3">
                  <c:v>Medical Student</c:v>
                </c:pt>
              </c:strCache>
            </c:strRef>
          </c:cat>
          <c:val>
            <c:numRef>
              <c:f>Sheet1!$E$36:$E$39</c:f>
              <c:numCache>
                <c:formatCode>General</c:formatCode>
                <c:ptCount val="4"/>
                <c:pt idx="0">
                  <c:v>17</c:v>
                </c:pt>
                <c:pt idx="1">
                  <c:v>12</c:v>
                </c:pt>
                <c:pt idx="2">
                  <c:v>3</c:v>
                </c:pt>
                <c:pt idx="3">
                  <c:v>3</c:v>
                </c:pt>
              </c:numCache>
            </c:numRef>
          </c:val>
          <c:extLst>
            <c:ext xmlns:c16="http://schemas.microsoft.com/office/drawing/2014/chart" uri="{C3380CC4-5D6E-409C-BE32-E72D297353CC}">
              <c16:uniqueId val="{00000008-3AF8-467A-8DA2-3C0BF9C71657}"/>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6834505092146157"/>
          <c:y val="0.22879018289943487"/>
          <c:w val="0.27751912357113945"/>
          <c:h val="0.54308836395450555"/>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EC40-4931-9C78-722E688071F6}"/>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EC40-4931-9C78-722E688071F6}"/>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EC40-4931-9C78-722E688071F6}"/>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EC40-4931-9C78-722E688071F6}"/>
              </c:ext>
            </c:extLst>
          </c:dPt>
          <c:dPt>
            <c:idx val="4"/>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9-EC40-4931-9C78-722E688071F6}"/>
              </c:ext>
            </c:extLst>
          </c:dPt>
          <c:dPt>
            <c:idx val="5"/>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B-EC40-4931-9C78-722E688071F6}"/>
              </c:ext>
            </c:extLst>
          </c:dPt>
          <c:dPt>
            <c:idx val="6"/>
            <c:bubble3D val="0"/>
            <c:spPr>
              <a:solidFill>
                <a:schemeClr val="accent6">
                  <a:lumMod val="80000"/>
                  <a:lumOff val="20000"/>
                </a:schemeClr>
              </a:solidFill>
              <a:ln w="19050">
                <a:solidFill>
                  <a:schemeClr val="lt1"/>
                </a:solidFill>
              </a:ln>
              <a:effectLst/>
            </c:spPr>
            <c:extLst>
              <c:ext xmlns:c16="http://schemas.microsoft.com/office/drawing/2014/chart" uri="{C3380CC4-5D6E-409C-BE32-E72D297353CC}">
                <c16:uniqueId val="{0000000D-EC40-4931-9C78-722E688071F6}"/>
              </c:ext>
            </c:extLst>
          </c:dPt>
          <c:dPt>
            <c:idx val="7"/>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0F-EC40-4931-9C78-722E688071F6}"/>
              </c:ext>
            </c:extLst>
          </c:dPt>
          <c:dPt>
            <c:idx val="8"/>
            <c:bubble3D val="0"/>
            <c:spPr>
              <a:solidFill>
                <a:schemeClr val="accent4">
                  <a:lumMod val="80000"/>
                  <a:lumOff val="20000"/>
                </a:schemeClr>
              </a:solidFill>
              <a:ln w="19050">
                <a:solidFill>
                  <a:schemeClr val="lt1"/>
                </a:solidFill>
              </a:ln>
              <a:effectLst/>
            </c:spPr>
            <c:extLst>
              <c:ext xmlns:c16="http://schemas.microsoft.com/office/drawing/2014/chart" uri="{C3380CC4-5D6E-409C-BE32-E72D297353CC}">
                <c16:uniqueId val="{00000011-EC40-4931-9C78-722E688071F6}"/>
              </c:ext>
            </c:extLst>
          </c:dPt>
          <c:cat>
            <c:strRef>
              <c:f>Sheet1!$G$36:$G$44</c:f>
              <c:strCache>
                <c:ptCount val="9"/>
                <c:pt idx="0">
                  <c:v>Community Health Worker</c:v>
                </c:pt>
                <c:pt idx="1">
                  <c:v>Medical Assistant</c:v>
                </c:pt>
                <c:pt idx="2">
                  <c:v>Dental Assistant</c:v>
                </c:pt>
                <c:pt idx="3">
                  <c:v>Nursing</c:v>
                </c:pt>
                <c:pt idx="4">
                  <c:v>Pharmacist</c:v>
                </c:pt>
                <c:pt idx="5">
                  <c:v>Public Health</c:v>
                </c:pt>
                <c:pt idx="6">
                  <c:v>Dental Hygiene</c:v>
                </c:pt>
                <c:pt idx="7">
                  <c:v>Social Work</c:v>
                </c:pt>
                <c:pt idx="8">
                  <c:v>Allied Health</c:v>
                </c:pt>
              </c:strCache>
            </c:strRef>
          </c:cat>
          <c:val>
            <c:numRef>
              <c:f>Sheet1!$H$36:$H$44</c:f>
              <c:numCache>
                <c:formatCode>General</c:formatCode>
                <c:ptCount val="9"/>
                <c:pt idx="0">
                  <c:v>5</c:v>
                </c:pt>
                <c:pt idx="1">
                  <c:v>5</c:v>
                </c:pt>
                <c:pt idx="2">
                  <c:v>1</c:v>
                </c:pt>
                <c:pt idx="3">
                  <c:v>9</c:v>
                </c:pt>
                <c:pt idx="4">
                  <c:v>1</c:v>
                </c:pt>
                <c:pt idx="5">
                  <c:v>3</c:v>
                </c:pt>
                <c:pt idx="6">
                  <c:v>3</c:v>
                </c:pt>
                <c:pt idx="7">
                  <c:v>3</c:v>
                </c:pt>
                <c:pt idx="8">
                  <c:v>1</c:v>
                </c:pt>
              </c:numCache>
            </c:numRef>
          </c:val>
          <c:extLst>
            <c:ext xmlns:c16="http://schemas.microsoft.com/office/drawing/2014/chart" uri="{C3380CC4-5D6E-409C-BE32-E72D297353CC}">
              <c16:uniqueId val="{00000012-EC40-4931-9C78-722E688071F6}"/>
            </c:ext>
          </c:extLst>
        </c:ser>
        <c:dLbls>
          <c:showLegendKey val="0"/>
          <c:showVal val="0"/>
          <c:showCatName val="0"/>
          <c:showSerName val="0"/>
          <c:showPercent val="0"/>
          <c:showBubbleSize val="0"/>
          <c:showLeaderLines val="1"/>
        </c:dLbls>
        <c:firstSliceAng val="0"/>
      </c:pieChart>
      <c:spPr>
        <a:noFill/>
        <a:ln>
          <a:noFill/>
        </a:ln>
        <a:effectLst/>
      </c:spPr>
    </c:plotArea>
    <c:legend>
      <c:legendPos val="r"/>
      <c:legendEntry>
        <c:idx val="3"/>
        <c:txPr>
          <a:bodyPr rot="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64862914862914867"/>
          <c:y val="5.4449934678773258E-2"/>
          <c:w val="0.33934583934583934"/>
          <c:h val="0.93098357954411104"/>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3518A2B-E800-4F8A-8F61-002A84DA22A8}"/>
              </a:ext>
            </a:extLst>
          </p:cNvPr>
          <p:cNvSpPr>
            <a:spLocks noGrp="1" noChangeArrowheads="1"/>
          </p:cNvSpPr>
          <p:nvPr>
            <p:ph type="hdr" sz="quarter"/>
          </p:nvPr>
        </p:nvSpPr>
        <p:spPr bwMode="auto">
          <a:xfrm>
            <a:off x="0" y="0"/>
            <a:ext cx="3981450" cy="388938"/>
          </a:xfrm>
          <a:prstGeom prst="rect">
            <a:avLst/>
          </a:prstGeom>
          <a:noFill/>
          <a:ln w="9525">
            <a:noFill/>
            <a:miter lim="800000"/>
            <a:headEnd/>
            <a:tailEnd/>
          </a:ln>
          <a:effectLst/>
        </p:spPr>
        <p:txBody>
          <a:bodyPr vert="horz" wrap="square" lIns="92276" tIns="46137" rIns="92276" bIns="46137" numCol="1" anchor="t" anchorCtr="0" compatLnSpc="1">
            <a:prstTxWarp prst="textNoShape">
              <a:avLst/>
            </a:prstTxWarp>
          </a:bodyPr>
          <a:lstStyle>
            <a:lvl1pPr defTabSz="922338">
              <a:defRPr sz="1200">
                <a:solidFill>
                  <a:schemeClr val="tx1"/>
                </a:solidFill>
                <a:latin typeface="Arial" charset="0"/>
                <a:ea typeface="ＭＳ Ｐゴシック" pitchFamily="4" charset="-128"/>
                <a:cs typeface="ＭＳ Ｐゴシック" pitchFamily="4" charset="-128"/>
              </a:defRPr>
            </a:lvl1pPr>
          </a:lstStyle>
          <a:p>
            <a:pPr>
              <a:defRPr/>
            </a:pPr>
            <a:endParaRPr lang="en-US"/>
          </a:p>
        </p:txBody>
      </p:sp>
      <p:sp>
        <p:nvSpPr>
          <p:cNvPr id="9219" name="Rectangle 3">
            <a:extLst>
              <a:ext uri="{FF2B5EF4-FFF2-40B4-BE49-F238E27FC236}">
                <a16:creationId xmlns:a16="http://schemas.microsoft.com/office/drawing/2014/main" id="{9E303A28-1CEB-44DC-8356-199B970A2939}"/>
              </a:ext>
            </a:extLst>
          </p:cNvPr>
          <p:cNvSpPr>
            <a:spLocks noGrp="1" noChangeArrowheads="1"/>
          </p:cNvSpPr>
          <p:nvPr>
            <p:ph type="dt" sz="quarter" idx="1"/>
          </p:nvPr>
        </p:nvSpPr>
        <p:spPr bwMode="auto">
          <a:xfrm>
            <a:off x="5205413" y="0"/>
            <a:ext cx="3981450" cy="388938"/>
          </a:xfrm>
          <a:prstGeom prst="rect">
            <a:avLst/>
          </a:prstGeom>
          <a:noFill/>
          <a:ln w="9525">
            <a:noFill/>
            <a:miter lim="800000"/>
            <a:headEnd/>
            <a:tailEnd/>
          </a:ln>
          <a:effectLst/>
        </p:spPr>
        <p:txBody>
          <a:bodyPr vert="horz" wrap="square" lIns="92276" tIns="46137" rIns="92276" bIns="46137" numCol="1" anchor="t" anchorCtr="0" compatLnSpc="1">
            <a:prstTxWarp prst="textNoShape">
              <a:avLst/>
            </a:prstTxWarp>
          </a:bodyPr>
          <a:lstStyle>
            <a:lvl1pPr algn="r" defTabSz="922338">
              <a:defRPr sz="1200">
                <a:solidFill>
                  <a:schemeClr val="tx1"/>
                </a:solidFill>
                <a:latin typeface="Arial" charset="0"/>
                <a:ea typeface="ＭＳ Ｐゴシック" pitchFamily="4" charset="-128"/>
                <a:cs typeface="ＭＳ Ｐゴシック" pitchFamily="4" charset="-128"/>
              </a:defRPr>
            </a:lvl1pPr>
          </a:lstStyle>
          <a:p>
            <a:pPr>
              <a:defRPr/>
            </a:pPr>
            <a:endParaRPr lang="en-US"/>
          </a:p>
        </p:txBody>
      </p:sp>
      <p:sp>
        <p:nvSpPr>
          <p:cNvPr id="9220" name="Rectangle 4">
            <a:extLst>
              <a:ext uri="{FF2B5EF4-FFF2-40B4-BE49-F238E27FC236}">
                <a16:creationId xmlns:a16="http://schemas.microsoft.com/office/drawing/2014/main" id="{B5102106-6848-45A8-8531-8E332A48B13A}"/>
              </a:ext>
            </a:extLst>
          </p:cNvPr>
          <p:cNvSpPr>
            <a:spLocks noGrp="1" noChangeArrowheads="1"/>
          </p:cNvSpPr>
          <p:nvPr>
            <p:ph type="ftr" sz="quarter" idx="2"/>
          </p:nvPr>
        </p:nvSpPr>
        <p:spPr bwMode="auto">
          <a:xfrm>
            <a:off x="0" y="6615113"/>
            <a:ext cx="3981450" cy="388937"/>
          </a:xfrm>
          <a:prstGeom prst="rect">
            <a:avLst/>
          </a:prstGeom>
          <a:noFill/>
          <a:ln w="9525">
            <a:noFill/>
            <a:miter lim="800000"/>
            <a:headEnd/>
            <a:tailEnd/>
          </a:ln>
          <a:effectLst/>
        </p:spPr>
        <p:txBody>
          <a:bodyPr vert="horz" wrap="square" lIns="92276" tIns="46137" rIns="92276" bIns="46137" numCol="1" anchor="b" anchorCtr="0" compatLnSpc="1">
            <a:prstTxWarp prst="textNoShape">
              <a:avLst/>
            </a:prstTxWarp>
          </a:bodyPr>
          <a:lstStyle>
            <a:lvl1pPr defTabSz="922338">
              <a:defRPr sz="1200">
                <a:solidFill>
                  <a:schemeClr val="tx1"/>
                </a:solidFill>
                <a:latin typeface="Arial" charset="0"/>
                <a:ea typeface="ＭＳ Ｐゴシック" pitchFamily="4" charset="-128"/>
                <a:cs typeface="ＭＳ Ｐゴシック" pitchFamily="4" charset="-128"/>
              </a:defRPr>
            </a:lvl1pPr>
          </a:lstStyle>
          <a:p>
            <a:pPr>
              <a:defRPr/>
            </a:pPr>
            <a:endParaRPr lang="en-US"/>
          </a:p>
        </p:txBody>
      </p:sp>
      <p:sp>
        <p:nvSpPr>
          <p:cNvPr id="9221" name="Rectangle 5">
            <a:extLst>
              <a:ext uri="{FF2B5EF4-FFF2-40B4-BE49-F238E27FC236}">
                <a16:creationId xmlns:a16="http://schemas.microsoft.com/office/drawing/2014/main" id="{67635EA2-A94D-4330-A267-D21708CDE0F4}"/>
              </a:ext>
            </a:extLst>
          </p:cNvPr>
          <p:cNvSpPr>
            <a:spLocks noGrp="1" noChangeArrowheads="1"/>
          </p:cNvSpPr>
          <p:nvPr>
            <p:ph type="sldNum" sz="quarter" idx="3"/>
          </p:nvPr>
        </p:nvSpPr>
        <p:spPr bwMode="auto">
          <a:xfrm>
            <a:off x="5205413" y="6615113"/>
            <a:ext cx="3981450" cy="388937"/>
          </a:xfrm>
          <a:prstGeom prst="rect">
            <a:avLst/>
          </a:prstGeom>
          <a:noFill/>
          <a:ln w="9525">
            <a:noFill/>
            <a:miter lim="800000"/>
            <a:headEnd/>
            <a:tailEnd/>
          </a:ln>
          <a:effectLst/>
        </p:spPr>
        <p:txBody>
          <a:bodyPr vert="horz" wrap="square" lIns="92276" tIns="46137" rIns="92276" bIns="46137" numCol="1" anchor="b" anchorCtr="0" compatLnSpc="1">
            <a:prstTxWarp prst="textNoShape">
              <a:avLst/>
            </a:prstTxWarp>
          </a:bodyPr>
          <a:lstStyle>
            <a:lvl1pPr algn="r" defTabSz="922338">
              <a:defRPr sz="1200">
                <a:solidFill>
                  <a:schemeClr val="tx1"/>
                </a:solidFill>
                <a:latin typeface="Arial" panose="020B0604020202020204" pitchFamily="34" charset="0"/>
              </a:defRPr>
            </a:lvl1pPr>
          </a:lstStyle>
          <a:p>
            <a:pPr>
              <a:defRPr/>
            </a:pPr>
            <a:fld id="{554428A2-BF04-4730-A795-67F3F6C0FAE7}"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Times New Roman" charset="0"/>
        <a:ea typeface="ＭＳ Ｐゴシック" pitchFamily="-108" charset="-128"/>
        <a:cs typeface="ＭＳ Ｐゴシック" pitchFamily="-108" charset="-128"/>
      </a:defRPr>
    </a:lvl1pPr>
    <a:lvl2pPr marL="603250" indent="990600" algn="l" rtl="0" eaLnBrk="0" fontAlgn="base" hangingPunct="0">
      <a:spcBef>
        <a:spcPct val="30000"/>
      </a:spcBef>
      <a:spcAft>
        <a:spcPct val="0"/>
      </a:spcAft>
      <a:defRPr sz="1700" kern="1200">
        <a:solidFill>
          <a:schemeClr val="tx1"/>
        </a:solidFill>
        <a:latin typeface="Times New Roman" charset="0"/>
        <a:ea typeface="ＭＳ Ｐゴシック" charset="-128"/>
        <a:cs typeface="+mn-cs"/>
      </a:defRPr>
    </a:lvl2pPr>
    <a:lvl3pPr marL="1212850" indent="1978025" algn="l" rtl="0" eaLnBrk="0" fontAlgn="base" hangingPunct="0">
      <a:spcBef>
        <a:spcPct val="30000"/>
      </a:spcBef>
      <a:spcAft>
        <a:spcPct val="0"/>
      </a:spcAft>
      <a:defRPr sz="1700" kern="1200">
        <a:solidFill>
          <a:schemeClr val="tx1"/>
        </a:solidFill>
        <a:latin typeface="Times New Roman" charset="0"/>
        <a:ea typeface="ヒラギノ角ゴ Pro W3" charset="-128"/>
        <a:cs typeface="ヒラギノ角ゴ Pro W3" pitchFamily="-101" charset="-128"/>
      </a:defRPr>
    </a:lvl3pPr>
    <a:lvl4pPr marL="1822450" indent="2962275" algn="l" rtl="0" eaLnBrk="0" fontAlgn="base" hangingPunct="0">
      <a:spcBef>
        <a:spcPct val="30000"/>
      </a:spcBef>
      <a:spcAft>
        <a:spcPct val="0"/>
      </a:spcAft>
      <a:defRPr sz="1700" kern="1200">
        <a:solidFill>
          <a:schemeClr val="tx1"/>
        </a:solidFill>
        <a:latin typeface="Times New Roman" charset="0"/>
        <a:ea typeface="ヒラギノ角ゴ Pro W3" charset="-128"/>
        <a:cs typeface="+mn-cs"/>
      </a:defRPr>
    </a:lvl4pPr>
    <a:lvl5pPr marL="2432050" indent="3949700" algn="l" rtl="0" eaLnBrk="0" fontAlgn="base" hangingPunct="0">
      <a:spcBef>
        <a:spcPct val="30000"/>
      </a:spcBef>
      <a:spcAft>
        <a:spcPct val="0"/>
      </a:spcAft>
      <a:defRPr sz="1700" kern="1200">
        <a:solidFill>
          <a:schemeClr val="tx1"/>
        </a:solidFill>
        <a:latin typeface="Times New Roman" charset="0"/>
        <a:ea typeface="ヒラギノ角ゴ Pro W3" charset="-128"/>
        <a:cs typeface="+mn-cs"/>
      </a:defRPr>
    </a:lvl5pPr>
    <a:lvl6pPr marL="3047988" algn="l" defTabSz="609599" rtl="0" eaLnBrk="1" latinLnBrk="0" hangingPunct="1">
      <a:defRPr sz="1700" kern="1200">
        <a:solidFill>
          <a:schemeClr val="tx1"/>
        </a:solidFill>
        <a:latin typeface="+mn-lt"/>
        <a:ea typeface="+mn-ea"/>
        <a:cs typeface="+mn-cs"/>
      </a:defRPr>
    </a:lvl6pPr>
    <a:lvl7pPr marL="3657588" algn="l" defTabSz="609599" rtl="0" eaLnBrk="1" latinLnBrk="0" hangingPunct="1">
      <a:defRPr sz="1700" kern="1200">
        <a:solidFill>
          <a:schemeClr val="tx1"/>
        </a:solidFill>
        <a:latin typeface="+mn-lt"/>
        <a:ea typeface="+mn-ea"/>
        <a:cs typeface="+mn-cs"/>
      </a:defRPr>
    </a:lvl7pPr>
    <a:lvl8pPr marL="4267187" algn="l" defTabSz="609599" rtl="0" eaLnBrk="1" latinLnBrk="0" hangingPunct="1">
      <a:defRPr sz="1700" kern="1200">
        <a:solidFill>
          <a:schemeClr val="tx1"/>
        </a:solidFill>
        <a:latin typeface="+mn-lt"/>
        <a:ea typeface="+mn-ea"/>
        <a:cs typeface="+mn-cs"/>
      </a:defRPr>
    </a:lvl8pPr>
    <a:lvl9pPr marL="4876782" algn="l" defTabSz="609599"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88E12A60-7225-455D-867E-583D24F138E4}"/>
              </a:ext>
            </a:extLst>
          </p:cNvPr>
          <p:cNvSpPr>
            <a:spLocks noGrp="1" noRot="1" noChangeAspect="1"/>
          </p:cNvSpPr>
          <p:nvPr>
            <p:ph type="sldImg"/>
          </p:nvPr>
        </p:nvSpPr>
        <p:spPr bwMode="auto">
          <a:xfrm>
            <a:off x="2509838" y="876300"/>
            <a:ext cx="4203700" cy="2363788"/>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7DF0A46C-6F6C-4AB2-B049-73DDB6EA3B02}"/>
              </a:ext>
            </a:extLst>
          </p:cNvPr>
          <p:cNvSpPr>
            <a:spLocks noGrp="1"/>
          </p:cNvSpPr>
          <p:nvPr>
            <p:ph type="body" idx="1"/>
          </p:nvPr>
        </p:nvSpPr>
        <p:spPr bwMode="auto">
          <a:xfrm>
            <a:off x="922338" y="3370263"/>
            <a:ext cx="7378700" cy="27590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09756" y="6545055"/>
            <a:ext cx="31843901" cy="4515089"/>
          </a:xfrm>
        </p:spPr>
        <p:txBody>
          <a:bodyPr/>
          <a:lstStyle/>
          <a:p>
            <a:r>
              <a:rPr lang="en-US"/>
              <a:t>Click to edit Master title style</a:t>
            </a:r>
          </a:p>
        </p:txBody>
      </p:sp>
      <p:sp>
        <p:nvSpPr>
          <p:cNvPr id="3" name="Subtitle 2"/>
          <p:cNvSpPr>
            <a:spLocks noGrp="1"/>
          </p:cNvSpPr>
          <p:nvPr>
            <p:ph type="subTitle" idx="1"/>
          </p:nvPr>
        </p:nvSpPr>
        <p:spPr>
          <a:xfrm>
            <a:off x="5619512" y="11937967"/>
            <a:ext cx="26224389" cy="5384786"/>
          </a:xfrm>
        </p:spPr>
        <p:txBody>
          <a:bodyPr/>
          <a:lstStyle>
            <a:lvl1pPr marL="0" indent="0" algn="ctr">
              <a:buNone/>
              <a:defRPr/>
            </a:lvl1pPr>
            <a:lvl2pPr marL="609599" indent="0" algn="ctr">
              <a:buNone/>
              <a:defRPr/>
            </a:lvl2pPr>
            <a:lvl3pPr marL="1219195" indent="0" algn="ctr">
              <a:buNone/>
              <a:defRPr/>
            </a:lvl3pPr>
            <a:lvl4pPr marL="1828794" indent="0" algn="ctr">
              <a:buNone/>
              <a:defRPr/>
            </a:lvl4pPr>
            <a:lvl5pPr marL="2438393" indent="0" algn="ctr">
              <a:buNone/>
              <a:defRPr/>
            </a:lvl5pPr>
            <a:lvl6pPr marL="3047988" indent="0" algn="ctr">
              <a:buNone/>
              <a:defRPr/>
            </a:lvl6pPr>
            <a:lvl7pPr marL="3657588" indent="0" algn="ctr">
              <a:buNone/>
              <a:defRPr/>
            </a:lvl7pPr>
            <a:lvl8pPr marL="4267187" indent="0" algn="ctr">
              <a:buNone/>
              <a:defRPr/>
            </a:lvl8pPr>
            <a:lvl9pPr marL="4876782"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0F88ACA-E9C7-4629-ABD3-E203261B0E9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7C12160-F173-4A69-AA4D-6602A4A8923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56F3962-5CDE-4349-8DB7-B0582BA110A7}"/>
              </a:ext>
            </a:extLst>
          </p:cNvPr>
          <p:cNvSpPr>
            <a:spLocks noGrp="1" noChangeArrowheads="1"/>
          </p:cNvSpPr>
          <p:nvPr>
            <p:ph type="sldNum" sz="quarter" idx="12"/>
          </p:nvPr>
        </p:nvSpPr>
        <p:spPr>
          <a:ln/>
        </p:spPr>
        <p:txBody>
          <a:bodyPr/>
          <a:lstStyle>
            <a:lvl1pPr>
              <a:defRPr/>
            </a:lvl1pPr>
          </a:lstStyle>
          <a:p>
            <a:pPr>
              <a:defRPr/>
            </a:pPr>
            <a:fld id="{27844C37-BE22-4240-95B6-A053E37157E4}" type="slidenum">
              <a:rPr lang="en-US" altLang="en-US"/>
              <a:pPr>
                <a:defRPr/>
              </a:pPr>
              <a:t>‹#›</a:t>
            </a:fld>
            <a:endParaRPr lang="en-US" altLang="en-US"/>
          </a:p>
        </p:txBody>
      </p:sp>
    </p:spTree>
    <p:extLst>
      <p:ext uri="{BB962C8B-B14F-4D97-AF65-F5344CB8AC3E}">
        <p14:creationId xmlns:p14="http://schemas.microsoft.com/office/powerpoint/2010/main" val="22245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388C982-8467-4661-B8A2-6E8C2E84D89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976489-4B19-453C-AE7F-B69D24826D8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713BCD-9943-4926-A36D-1E6AF66B9D07}"/>
              </a:ext>
            </a:extLst>
          </p:cNvPr>
          <p:cNvSpPr>
            <a:spLocks noGrp="1" noChangeArrowheads="1"/>
          </p:cNvSpPr>
          <p:nvPr>
            <p:ph type="sldNum" sz="quarter" idx="12"/>
          </p:nvPr>
        </p:nvSpPr>
        <p:spPr>
          <a:ln/>
        </p:spPr>
        <p:txBody>
          <a:bodyPr/>
          <a:lstStyle>
            <a:lvl1pPr>
              <a:defRPr/>
            </a:lvl1pPr>
          </a:lstStyle>
          <a:p>
            <a:pPr>
              <a:defRPr/>
            </a:pPr>
            <a:fld id="{54CF2F84-A299-4B91-9209-0FEC0CB95791}" type="slidenum">
              <a:rPr lang="en-US" altLang="en-US"/>
              <a:pPr>
                <a:defRPr/>
              </a:pPr>
              <a:t>‹#›</a:t>
            </a:fld>
            <a:endParaRPr lang="en-US" altLang="en-US"/>
          </a:p>
        </p:txBody>
      </p:sp>
    </p:spTree>
    <p:extLst>
      <p:ext uri="{BB962C8B-B14F-4D97-AF65-F5344CB8AC3E}">
        <p14:creationId xmlns:p14="http://schemas.microsoft.com/office/powerpoint/2010/main" val="389463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160974" y="847346"/>
            <a:ext cx="8429268" cy="1797095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73178" y="847346"/>
            <a:ext cx="25079675" cy="179709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CF504BC-3EB3-4196-8ECA-45E5A46852E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210D850-7EB3-4DBF-B6CD-7FE48C2739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A7D2536-B29E-4A21-B27C-EDED2120679C}"/>
              </a:ext>
            </a:extLst>
          </p:cNvPr>
          <p:cNvSpPr>
            <a:spLocks noGrp="1" noChangeArrowheads="1"/>
          </p:cNvSpPr>
          <p:nvPr>
            <p:ph type="sldNum" sz="quarter" idx="12"/>
          </p:nvPr>
        </p:nvSpPr>
        <p:spPr>
          <a:ln/>
        </p:spPr>
        <p:txBody>
          <a:bodyPr/>
          <a:lstStyle>
            <a:lvl1pPr>
              <a:defRPr/>
            </a:lvl1pPr>
          </a:lstStyle>
          <a:p>
            <a:pPr>
              <a:defRPr/>
            </a:pPr>
            <a:fld id="{B870F93B-5363-4559-9F10-9B723523BDE9}" type="slidenum">
              <a:rPr lang="en-US" altLang="en-US"/>
              <a:pPr>
                <a:defRPr/>
              </a:pPr>
              <a:t>‹#›</a:t>
            </a:fld>
            <a:endParaRPr lang="en-US" altLang="en-US"/>
          </a:p>
        </p:txBody>
      </p:sp>
    </p:spTree>
    <p:extLst>
      <p:ext uri="{BB962C8B-B14F-4D97-AF65-F5344CB8AC3E}">
        <p14:creationId xmlns:p14="http://schemas.microsoft.com/office/powerpoint/2010/main" val="3449912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82927" y="3447889"/>
            <a:ext cx="28097560" cy="7334685"/>
          </a:xfrm>
        </p:spPr>
        <p:txBody>
          <a:bodyPr anchor="b"/>
          <a:lstStyle>
            <a:lvl1pPr algn="ctr">
              <a:defRPr sz="18432"/>
            </a:lvl1pPr>
          </a:lstStyle>
          <a:p>
            <a:r>
              <a:rPr lang="en-US"/>
              <a:t>Click to edit Master title style</a:t>
            </a:r>
          </a:p>
        </p:txBody>
      </p:sp>
      <p:sp>
        <p:nvSpPr>
          <p:cNvPr id="3" name="Subtitle 2"/>
          <p:cNvSpPr>
            <a:spLocks noGrp="1"/>
          </p:cNvSpPr>
          <p:nvPr>
            <p:ph type="subTitle" idx="1"/>
          </p:nvPr>
        </p:nvSpPr>
        <p:spPr>
          <a:xfrm>
            <a:off x="4682927" y="11065427"/>
            <a:ext cx="28097560" cy="5086486"/>
          </a:xfrm>
        </p:spPr>
        <p:txBody>
          <a:bodyPr/>
          <a:lstStyle>
            <a:lvl1pPr marL="0" indent="0" algn="ctr">
              <a:buNone/>
              <a:defRPr sz="7373"/>
            </a:lvl1pPr>
            <a:lvl2pPr marL="1404518" indent="0" algn="ctr">
              <a:buNone/>
              <a:defRPr sz="6144"/>
            </a:lvl2pPr>
            <a:lvl3pPr marL="2809037" indent="0" algn="ctr">
              <a:buNone/>
              <a:defRPr sz="5530"/>
            </a:lvl3pPr>
            <a:lvl4pPr marL="4213555" indent="0" algn="ctr">
              <a:buNone/>
              <a:defRPr sz="4915"/>
            </a:lvl4pPr>
            <a:lvl5pPr marL="5618074" indent="0" algn="ctr">
              <a:buNone/>
              <a:defRPr sz="4915"/>
            </a:lvl5pPr>
            <a:lvl6pPr marL="7022592" indent="0" algn="ctr">
              <a:buNone/>
              <a:defRPr sz="4915"/>
            </a:lvl6pPr>
            <a:lvl7pPr marL="8427110" indent="0" algn="ctr">
              <a:buNone/>
              <a:defRPr sz="4915"/>
            </a:lvl7pPr>
            <a:lvl8pPr marL="9831629" indent="0" algn="ctr">
              <a:buNone/>
              <a:defRPr sz="4915"/>
            </a:lvl8pPr>
            <a:lvl9pPr marL="11236147" indent="0" algn="ctr">
              <a:buNone/>
              <a:defRPr sz="4915"/>
            </a:lvl9pPr>
          </a:lstStyle>
          <a:p>
            <a:r>
              <a:rPr lang="en-US"/>
              <a:t>Click to edit Master subtitle style</a:t>
            </a:r>
          </a:p>
        </p:txBody>
      </p:sp>
      <p:sp>
        <p:nvSpPr>
          <p:cNvPr id="4" name="Date Placeholder 3">
            <a:extLst>
              <a:ext uri="{FF2B5EF4-FFF2-40B4-BE49-F238E27FC236}">
                <a16:creationId xmlns:a16="http://schemas.microsoft.com/office/drawing/2014/main" id="{28C7EBD3-94E7-4B7F-B843-A049CA3A821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E2B87C8-69B0-4159-9E8D-39FA3C975F1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13C465C-4659-4D72-8479-62ABFB986B24}"/>
              </a:ext>
            </a:extLst>
          </p:cNvPr>
          <p:cNvSpPr>
            <a:spLocks noGrp="1"/>
          </p:cNvSpPr>
          <p:nvPr>
            <p:ph type="sldNum" sz="quarter" idx="12"/>
          </p:nvPr>
        </p:nvSpPr>
        <p:spPr/>
        <p:txBody>
          <a:bodyPr/>
          <a:lstStyle>
            <a:lvl1pPr>
              <a:defRPr/>
            </a:lvl1pPr>
          </a:lstStyle>
          <a:p>
            <a:pPr>
              <a:defRPr/>
            </a:pPr>
            <a:fld id="{98F33BDB-AEE1-4864-AE04-955CFCB56101}" type="slidenum">
              <a:rPr lang="en-US" altLang="en-US"/>
              <a:pPr>
                <a:defRPr/>
              </a:pPr>
              <a:t>‹#›</a:t>
            </a:fld>
            <a:endParaRPr lang="en-US" altLang="en-US"/>
          </a:p>
        </p:txBody>
      </p:sp>
    </p:spTree>
    <p:extLst>
      <p:ext uri="{BB962C8B-B14F-4D97-AF65-F5344CB8AC3E}">
        <p14:creationId xmlns:p14="http://schemas.microsoft.com/office/powerpoint/2010/main" val="2309162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BC543-E643-4163-900F-21895F9DF9B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7DD207F-A699-4D4A-97B5-54E16BC14D8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EA8D4A1-3A67-4DBA-A35A-8CC5382FB195}"/>
              </a:ext>
            </a:extLst>
          </p:cNvPr>
          <p:cNvSpPr>
            <a:spLocks noGrp="1"/>
          </p:cNvSpPr>
          <p:nvPr>
            <p:ph type="sldNum" sz="quarter" idx="12"/>
          </p:nvPr>
        </p:nvSpPr>
        <p:spPr/>
        <p:txBody>
          <a:bodyPr/>
          <a:lstStyle>
            <a:lvl1pPr>
              <a:defRPr/>
            </a:lvl1pPr>
          </a:lstStyle>
          <a:p>
            <a:pPr>
              <a:defRPr/>
            </a:pPr>
            <a:fld id="{779BA2D4-948E-4271-A813-719FDD922DAD}" type="slidenum">
              <a:rPr lang="en-US" altLang="en-US"/>
              <a:pPr>
                <a:defRPr/>
              </a:pPr>
              <a:t>‹#›</a:t>
            </a:fld>
            <a:endParaRPr lang="en-US" altLang="en-US"/>
          </a:p>
        </p:txBody>
      </p:sp>
    </p:spTree>
    <p:extLst>
      <p:ext uri="{BB962C8B-B14F-4D97-AF65-F5344CB8AC3E}">
        <p14:creationId xmlns:p14="http://schemas.microsoft.com/office/powerpoint/2010/main" val="553570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6097" y="5252301"/>
            <a:ext cx="32312194" cy="8763582"/>
          </a:xfrm>
        </p:spPr>
        <p:txBody>
          <a:bodyPr anchor="b"/>
          <a:lstStyle>
            <a:lvl1pPr>
              <a:defRPr sz="18432"/>
            </a:lvl1pPr>
          </a:lstStyle>
          <a:p>
            <a:r>
              <a:rPr lang="en-US"/>
              <a:t>Click to edit Master title style</a:t>
            </a:r>
          </a:p>
        </p:txBody>
      </p:sp>
      <p:sp>
        <p:nvSpPr>
          <p:cNvPr id="3" name="Text Placeholder 2"/>
          <p:cNvSpPr>
            <a:spLocks noGrp="1"/>
          </p:cNvSpPr>
          <p:nvPr>
            <p:ph type="body" idx="1"/>
          </p:nvPr>
        </p:nvSpPr>
        <p:spPr>
          <a:xfrm>
            <a:off x="2556097" y="14098790"/>
            <a:ext cx="32312194" cy="4608561"/>
          </a:xfrm>
        </p:spPr>
        <p:txBody>
          <a:bodyPr/>
          <a:lstStyle>
            <a:lvl1pPr marL="0" indent="0">
              <a:buNone/>
              <a:defRPr sz="7373">
                <a:solidFill>
                  <a:schemeClr val="tx1">
                    <a:tint val="75000"/>
                  </a:schemeClr>
                </a:solidFill>
              </a:defRPr>
            </a:lvl1pPr>
            <a:lvl2pPr marL="1404518" indent="0">
              <a:buNone/>
              <a:defRPr sz="6144">
                <a:solidFill>
                  <a:schemeClr val="tx1">
                    <a:tint val="75000"/>
                  </a:schemeClr>
                </a:solidFill>
              </a:defRPr>
            </a:lvl2pPr>
            <a:lvl3pPr marL="2809037" indent="0">
              <a:buNone/>
              <a:defRPr sz="5530">
                <a:solidFill>
                  <a:schemeClr val="tx1">
                    <a:tint val="75000"/>
                  </a:schemeClr>
                </a:solidFill>
              </a:defRPr>
            </a:lvl3pPr>
            <a:lvl4pPr marL="4213555" indent="0">
              <a:buNone/>
              <a:defRPr sz="4915">
                <a:solidFill>
                  <a:schemeClr val="tx1">
                    <a:tint val="75000"/>
                  </a:schemeClr>
                </a:solidFill>
              </a:defRPr>
            </a:lvl4pPr>
            <a:lvl5pPr marL="5618074" indent="0">
              <a:buNone/>
              <a:defRPr sz="4915">
                <a:solidFill>
                  <a:schemeClr val="tx1">
                    <a:tint val="75000"/>
                  </a:schemeClr>
                </a:solidFill>
              </a:defRPr>
            </a:lvl5pPr>
            <a:lvl6pPr marL="7022592" indent="0">
              <a:buNone/>
              <a:defRPr sz="4915">
                <a:solidFill>
                  <a:schemeClr val="tx1">
                    <a:tint val="75000"/>
                  </a:schemeClr>
                </a:solidFill>
              </a:defRPr>
            </a:lvl6pPr>
            <a:lvl7pPr marL="8427110" indent="0">
              <a:buNone/>
              <a:defRPr sz="4915">
                <a:solidFill>
                  <a:schemeClr val="tx1">
                    <a:tint val="75000"/>
                  </a:schemeClr>
                </a:solidFill>
              </a:defRPr>
            </a:lvl7pPr>
            <a:lvl8pPr marL="9831629" indent="0">
              <a:buNone/>
              <a:defRPr sz="4915">
                <a:solidFill>
                  <a:schemeClr val="tx1">
                    <a:tint val="75000"/>
                  </a:schemeClr>
                </a:solidFill>
              </a:defRPr>
            </a:lvl8pPr>
            <a:lvl9pPr marL="11236147" indent="0">
              <a:buNone/>
              <a:defRPr sz="4915">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25C0639-4308-4014-A698-F27B8FB0FB9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C4259AA-1B60-4954-BA7C-8ED7D7B205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2F06C49-EC56-44BD-94E3-226777632454}"/>
              </a:ext>
            </a:extLst>
          </p:cNvPr>
          <p:cNvSpPr>
            <a:spLocks noGrp="1"/>
          </p:cNvSpPr>
          <p:nvPr>
            <p:ph type="sldNum" sz="quarter" idx="12"/>
          </p:nvPr>
        </p:nvSpPr>
        <p:spPr/>
        <p:txBody>
          <a:bodyPr/>
          <a:lstStyle>
            <a:lvl1pPr>
              <a:defRPr/>
            </a:lvl1pPr>
          </a:lstStyle>
          <a:p>
            <a:pPr>
              <a:defRPr/>
            </a:pPr>
            <a:fld id="{041BAA42-1099-4B5E-ACE8-9DD52D81645F}" type="slidenum">
              <a:rPr lang="en-US" altLang="en-US"/>
              <a:pPr>
                <a:defRPr/>
              </a:pPr>
              <a:t>‹#›</a:t>
            </a:fld>
            <a:endParaRPr lang="en-US" altLang="en-US"/>
          </a:p>
        </p:txBody>
      </p:sp>
    </p:spTree>
    <p:extLst>
      <p:ext uri="{BB962C8B-B14F-4D97-AF65-F5344CB8AC3E}">
        <p14:creationId xmlns:p14="http://schemas.microsoft.com/office/powerpoint/2010/main" val="1870734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5609" y="5608303"/>
            <a:ext cx="15921951" cy="1336727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965853" y="5608303"/>
            <a:ext cx="15921951" cy="1336727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6B444E5-D1F7-47BC-A6BA-1911E6BDB66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9BDA3E4-DCBA-4743-8CB0-965141BDBCB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87957A2-1C4E-4C5E-8925-B1C2F5D6E179}"/>
              </a:ext>
            </a:extLst>
          </p:cNvPr>
          <p:cNvSpPr>
            <a:spLocks noGrp="1"/>
          </p:cNvSpPr>
          <p:nvPr>
            <p:ph type="sldNum" sz="quarter" idx="12"/>
          </p:nvPr>
        </p:nvSpPr>
        <p:spPr/>
        <p:txBody>
          <a:bodyPr/>
          <a:lstStyle>
            <a:lvl1pPr>
              <a:defRPr/>
            </a:lvl1pPr>
          </a:lstStyle>
          <a:p>
            <a:pPr>
              <a:defRPr/>
            </a:pPr>
            <a:fld id="{F1B8F816-F1D8-4E78-B6A7-23BBBBF740B5}" type="slidenum">
              <a:rPr lang="en-US" altLang="en-US"/>
              <a:pPr>
                <a:defRPr/>
              </a:pPr>
              <a:t>‹#›</a:t>
            </a:fld>
            <a:endParaRPr lang="en-US" altLang="en-US"/>
          </a:p>
        </p:txBody>
      </p:sp>
    </p:spTree>
    <p:extLst>
      <p:ext uri="{BB962C8B-B14F-4D97-AF65-F5344CB8AC3E}">
        <p14:creationId xmlns:p14="http://schemas.microsoft.com/office/powerpoint/2010/main" val="113303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80489" y="1121662"/>
            <a:ext cx="32312194" cy="4072117"/>
          </a:xfrm>
        </p:spPr>
        <p:txBody>
          <a:bodyPr/>
          <a:lstStyle/>
          <a:p>
            <a:r>
              <a:rPr lang="en-US"/>
              <a:t>Click to edit Master title style</a:t>
            </a:r>
          </a:p>
        </p:txBody>
      </p:sp>
      <p:sp>
        <p:nvSpPr>
          <p:cNvPr id="3" name="Text Placeholder 2"/>
          <p:cNvSpPr>
            <a:spLocks noGrp="1"/>
          </p:cNvSpPr>
          <p:nvPr>
            <p:ph type="body" idx="1"/>
          </p:nvPr>
        </p:nvSpPr>
        <p:spPr>
          <a:xfrm>
            <a:off x="2580491" y="5164517"/>
            <a:ext cx="15848778" cy="2531050"/>
          </a:xfrm>
        </p:spPr>
        <p:txBody>
          <a:bodyPr anchor="b"/>
          <a:lstStyle>
            <a:lvl1pPr marL="0" indent="0">
              <a:buNone/>
              <a:defRPr sz="7373" b="1"/>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Edit Master text styles</a:t>
            </a:r>
          </a:p>
        </p:txBody>
      </p:sp>
      <p:sp>
        <p:nvSpPr>
          <p:cNvPr id="4" name="Content Placeholder 3"/>
          <p:cNvSpPr>
            <a:spLocks noGrp="1"/>
          </p:cNvSpPr>
          <p:nvPr>
            <p:ph sz="half" idx="2"/>
          </p:nvPr>
        </p:nvSpPr>
        <p:spPr>
          <a:xfrm>
            <a:off x="2580491" y="7695568"/>
            <a:ext cx="15848778" cy="113190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965853" y="5164517"/>
            <a:ext cx="15926830" cy="2531050"/>
          </a:xfrm>
        </p:spPr>
        <p:txBody>
          <a:bodyPr anchor="b"/>
          <a:lstStyle>
            <a:lvl1pPr marL="0" indent="0">
              <a:buNone/>
              <a:defRPr sz="7373" b="1"/>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Edit Master text styles</a:t>
            </a:r>
          </a:p>
        </p:txBody>
      </p:sp>
      <p:sp>
        <p:nvSpPr>
          <p:cNvPr id="6" name="Content Placeholder 5"/>
          <p:cNvSpPr>
            <a:spLocks noGrp="1"/>
          </p:cNvSpPr>
          <p:nvPr>
            <p:ph sz="quarter" idx="4"/>
          </p:nvPr>
        </p:nvSpPr>
        <p:spPr>
          <a:xfrm>
            <a:off x="18965853" y="7695568"/>
            <a:ext cx="15926830" cy="113190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4675860-8F0F-4FF3-893E-5FB864F32E0D}"/>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EE4DA888-52E3-4942-A4DE-C5CEFCDC1B5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7120B78-4CF6-4198-8419-C095759527B8}"/>
              </a:ext>
            </a:extLst>
          </p:cNvPr>
          <p:cNvSpPr>
            <a:spLocks noGrp="1"/>
          </p:cNvSpPr>
          <p:nvPr>
            <p:ph type="sldNum" sz="quarter" idx="12"/>
          </p:nvPr>
        </p:nvSpPr>
        <p:spPr/>
        <p:txBody>
          <a:bodyPr/>
          <a:lstStyle>
            <a:lvl1pPr>
              <a:defRPr/>
            </a:lvl1pPr>
          </a:lstStyle>
          <a:p>
            <a:pPr>
              <a:defRPr/>
            </a:pPr>
            <a:fld id="{C87504D6-35A7-424F-AC0B-42E950976D77}" type="slidenum">
              <a:rPr lang="en-US" altLang="en-US"/>
              <a:pPr>
                <a:defRPr/>
              </a:pPr>
              <a:t>‹#›</a:t>
            </a:fld>
            <a:endParaRPr lang="en-US" altLang="en-US"/>
          </a:p>
        </p:txBody>
      </p:sp>
    </p:spTree>
    <p:extLst>
      <p:ext uri="{BB962C8B-B14F-4D97-AF65-F5344CB8AC3E}">
        <p14:creationId xmlns:p14="http://schemas.microsoft.com/office/powerpoint/2010/main" val="3538971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3AE2924-B4A3-49E6-B2AB-DC23B74127D7}"/>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1D115791-5111-4FF8-88B8-CDBEED2B207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DC42E05-2A4F-4C19-93BD-A6DCBCC6E211}"/>
              </a:ext>
            </a:extLst>
          </p:cNvPr>
          <p:cNvSpPr>
            <a:spLocks noGrp="1"/>
          </p:cNvSpPr>
          <p:nvPr>
            <p:ph type="sldNum" sz="quarter" idx="12"/>
          </p:nvPr>
        </p:nvSpPr>
        <p:spPr/>
        <p:txBody>
          <a:bodyPr/>
          <a:lstStyle>
            <a:lvl1pPr>
              <a:defRPr/>
            </a:lvl1pPr>
          </a:lstStyle>
          <a:p>
            <a:pPr>
              <a:defRPr/>
            </a:pPr>
            <a:fld id="{7D19F685-7382-4AFC-9661-B3BD27BFB6E9}" type="slidenum">
              <a:rPr lang="en-US" altLang="en-US"/>
              <a:pPr>
                <a:defRPr/>
              </a:pPr>
              <a:t>‹#›</a:t>
            </a:fld>
            <a:endParaRPr lang="en-US" altLang="en-US"/>
          </a:p>
        </p:txBody>
      </p:sp>
    </p:spTree>
    <p:extLst>
      <p:ext uri="{BB962C8B-B14F-4D97-AF65-F5344CB8AC3E}">
        <p14:creationId xmlns:p14="http://schemas.microsoft.com/office/powerpoint/2010/main" val="4294666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5A8C292-3B49-4458-80A8-C898E322D0AA}"/>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432135B-8419-4BF7-8A47-6384A8363FD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A262395-FE87-4F8C-8F57-A294F740E588}"/>
              </a:ext>
            </a:extLst>
          </p:cNvPr>
          <p:cNvSpPr>
            <a:spLocks noGrp="1"/>
          </p:cNvSpPr>
          <p:nvPr>
            <p:ph type="sldNum" sz="quarter" idx="12"/>
          </p:nvPr>
        </p:nvSpPr>
        <p:spPr/>
        <p:txBody>
          <a:bodyPr/>
          <a:lstStyle>
            <a:lvl1pPr>
              <a:defRPr/>
            </a:lvl1pPr>
          </a:lstStyle>
          <a:p>
            <a:pPr>
              <a:defRPr/>
            </a:pPr>
            <a:fld id="{FFF27B6F-D45E-4344-A0D1-741E822DCAD5}" type="slidenum">
              <a:rPr lang="en-US" altLang="en-US"/>
              <a:pPr>
                <a:defRPr/>
              </a:pPr>
              <a:t>‹#›</a:t>
            </a:fld>
            <a:endParaRPr lang="en-US" altLang="en-US"/>
          </a:p>
        </p:txBody>
      </p:sp>
    </p:spTree>
    <p:extLst>
      <p:ext uri="{BB962C8B-B14F-4D97-AF65-F5344CB8AC3E}">
        <p14:creationId xmlns:p14="http://schemas.microsoft.com/office/powerpoint/2010/main" val="2557021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0491" y="1404514"/>
            <a:ext cx="12082925" cy="4915800"/>
          </a:xfrm>
        </p:spPr>
        <p:txBody>
          <a:bodyPr anchor="b"/>
          <a:lstStyle>
            <a:lvl1pPr>
              <a:defRPr sz="9830"/>
            </a:lvl1pPr>
          </a:lstStyle>
          <a:p>
            <a:r>
              <a:rPr lang="en-US"/>
              <a:t>Click to edit Master title style</a:t>
            </a:r>
          </a:p>
        </p:txBody>
      </p:sp>
      <p:sp>
        <p:nvSpPr>
          <p:cNvPr id="3" name="Content Placeholder 2"/>
          <p:cNvSpPr>
            <a:spLocks noGrp="1"/>
          </p:cNvSpPr>
          <p:nvPr>
            <p:ph idx="1"/>
          </p:nvPr>
        </p:nvSpPr>
        <p:spPr>
          <a:xfrm>
            <a:off x="15926830" y="3033362"/>
            <a:ext cx="18965853" cy="14971731"/>
          </a:xfrm>
        </p:spPr>
        <p:txBody>
          <a:bodyPr/>
          <a:lstStyle>
            <a:lvl1pPr>
              <a:defRPr sz="9830"/>
            </a:lvl1pPr>
            <a:lvl2pPr>
              <a:defRPr sz="8602"/>
            </a:lvl2pPr>
            <a:lvl3pPr>
              <a:defRPr sz="7373"/>
            </a:lvl3pPr>
            <a:lvl4pPr>
              <a:defRPr sz="6144"/>
            </a:lvl4pPr>
            <a:lvl5pPr>
              <a:defRPr sz="6144"/>
            </a:lvl5pPr>
            <a:lvl6pPr>
              <a:defRPr sz="6144"/>
            </a:lvl6pPr>
            <a:lvl7pPr>
              <a:defRPr sz="6144"/>
            </a:lvl7pPr>
            <a:lvl8pPr>
              <a:defRPr sz="6144"/>
            </a:lvl8pPr>
            <a:lvl9pPr>
              <a:defRPr sz="614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0491" y="6320314"/>
            <a:ext cx="12082925" cy="11709163"/>
          </a:xfrm>
        </p:spPr>
        <p:txBody>
          <a:bodyPr/>
          <a:lstStyle>
            <a:lvl1pPr marL="0" indent="0">
              <a:buNone/>
              <a:defRPr sz="4915"/>
            </a:lvl1pPr>
            <a:lvl2pPr marL="1404518" indent="0">
              <a:buNone/>
              <a:defRPr sz="4301"/>
            </a:lvl2pPr>
            <a:lvl3pPr marL="2809037" indent="0">
              <a:buNone/>
              <a:defRPr sz="3686"/>
            </a:lvl3pPr>
            <a:lvl4pPr marL="4213555" indent="0">
              <a:buNone/>
              <a:defRPr sz="3072"/>
            </a:lvl4pPr>
            <a:lvl5pPr marL="5618074" indent="0">
              <a:buNone/>
              <a:defRPr sz="3072"/>
            </a:lvl5pPr>
            <a:lvl6pPr marL="7022592" indent="0">
              <a:buNone/>
              <a:defRPr sz="3072"/>
            </a:lvl6pPr>
            <a:lvl7pPr marL="8427110" indent="0">
              <a:buNone/>
              <a:defRPr sz="3072"/>
            </a:lvl7pPr>
            <a:lvl8pPr marL="9831629" indent="0">
              <a:buNone/>
              <a:defRPr sz="3072"/>
            </a:lvl8pPr>
            <a:lvl9pPr marL="11236147" indent="0">
              <a:buNone/>
              <a:defRPr sz="3072"/>
            </a:lvl9pPr>
          </a:lstStyle>
          <a:p>
            <a:pPr lvl="0"/>
            <a:r>
              <a:rPr lang="en-US"/>
              <a:t>Edit Master text styles</a:t>
            </a:r>
          </a:p>
        </p:txBody>
      </p:sp>
      <p:sp>
        <p:nvSpPr>
          <p:cNvPr id="5" name="Date Placeholder 3">
            <a:extLst>
              <a:ext uri="{FF2B5EF4-FFF2-40B4-BE49-F238E27FC236}">
                <a16:creationId xmlns:a16="http://schemas.microsoft.com/office/drawing/2014/main" id="{B117AE9F-166E-4C98-A9CC-6AB2EFE91FBB}"/>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8A1C884B-0BE9-4979-9252-FF012CDE79C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FA9D546-00CC-4E3C-A6A1-C2323EB7F338}"/>
              </a:ext>
            </a:extLst>
          </p:cNvPr>
          <p:cNvSpPr>
            <a:spLocks noGrp="1"/>
          </p:cNvSpPr>
          <p:nvPr>
            <p:ph type="sldNum" sz="quarter" idx="12"/>
          </p:nvPr>
        </p:nvSpPr>
        <p:spPr/>
        <p:txBody>
          <a:bodyPr/>
          <a:lstStyle>
            <a:lvl1pPr>
              <a:defRPr/>
            </a:lvl1pPr>
          </a:lstStyle>
          <a:p>
            <a:pPr>
              <a:defRPr/>
            </a:pPr>
            <a:fld id="{2748B671-7828-420C-BA93-EA58CEA1F380}" type="slidenum">
              <a:rPr lang="en-US" altLang="en-US"/>
              <a:pPr>
                <a:defRPr/>
              </a:pPr>
              <a:t>‹#›</a:t>
            </a:fld>
            <a:endParaRPr lang="en-US" altLang="en-US"/>
          </a:p>
        </p:txBody>
      </p:sp>
    </p:spTree>
    <p:extLst>
      <p:ext uri="{BB962C8B-B14F-4D97-AF65-F5344CB8AC3E}">
        <p14:creationId xmlns:p14="http://schemas.microsoft.com/office/powerpoint/2010/main" val="291865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66240E7-CF1B-4F50-8DFA-AC0367AA55F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63768FF-279A-4A1E-A6B0-361148FBBC9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539B30C-2258-4374-B122-29E3F4528C0A}"/>
              </a:ext>
            </a:extLst>
          </p:cNvPr>
          <p:cNvSpPr>
            <a:spLocks noGrp="1" noChangeArrowheads="1"/>
          </p:cNvSpPr>
          <p:nvPr>
            <p:ph type="sldNum" sz="quarter" idx="12"/>
          </p:nvPr>
        </p:nvSpPr>
        <p:spPr>
          <a:ln/>
        </p:spPr>
        <p:txBody>
          <a:bodyPr/>
          <a:lstStyle>
            <a:lvl1pPr>
              <a:defRPr/>
            </a:lvl1pPr>
          </a:lstStyle>
          <a:p>
            <a:pPr>
              <a:defRPr/>
            </a:pPr>
            <a:fld id="{0E1B4FE9-8209-49D3-AEB7-CC62A6DB28E9}" type="slidenum">
              <a:rPr lang="en-US" altLang="en-US"/>
              <a:pPr>
                <a:defRPr/>
              </a:pPr>
              <a:t>‹#›</a:t>
            </a:fld>
            <a:endParaRPr lang="en-US" altLang="en-US"/>
          </a:p>
        </p:txBody>
      </p:sp>
    </p:spTree>
    <p:extLst>
      <p:ext uri="{BB962C8B-B14F-4D97-AF65-F5344CB8AC3E}">
        <p14:creationId xmlns:p14="http://schemas.microsoft.com/office/powerpoint/2010/main" val="22997446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0491" y="1404514"/>
            <a:ext cx="12082925" cy="4915800"/>
          </a:xfrm>
        </p:spPr>
        <p:txBody>
          <a:bodyPr anchor="b"/>
          <a:lstStyle>
            <a:lvl1pPr>
              <a:defRPr sz="9830"/>
            </a:lvl1pPr>
          </a:lstStyle>
          <a:p>
            <a:r>
              <a:rPr lang="en-US"/>
              <a:t>Click to edit Master title style</a:t>
            </a:r>
          </a:p>
        </p:txBody>
      </p:sp>
      <p:sp>
        <p:nvSpPr>
          <p:cNvPr id="3" name="Picture Placeholder 2"/>
          <p:cNvSpPr>
            <a:spLocks noGrp="1"/>
          </p:cNvSpPr>
          <p:nvPr>
            <p:ph type="pic" idx="1"/>
          </p:nvPr>
        </p:nvSpPr>
        <p:spPr>
          <a:xfrm>
            <a:off x="15926830" y="3033362"/>
            <a:ext cx="18965853" cy="14971731"/>
          </a:xfrm>
        </p:spPr>
        <p:txBody>
          <a:bodyPr rtlCol="0">
            <a:normAutofit/>
          </a:bodyPr>
          <a:lstStyle>
            <a:lvl1pPr marL="0" indent="0">
              <a:buNone/>
              <a:defRPr sz="9830"/>
            </a:lvl1pPr>
            <a:lvl2pPr marL="1404518" indent="0">
              <a:buNone/>
              <a:defRPr sz="8602"/>
            </a:lvl2pPr>
            <a:lvl3pPr marL="2809037" indent="0">
              <a:buNone/>
              <a:defRPr sz="7373"/>
            </a:lvl3pPr>
            <a:lvl4pPr marL="4213555" indent="0">
              <a:buNone/>
              <a:defRPr sz="6144"/>
            </a:lvl4pPr>
            <a:lvl5pPr marL="5618074" indent="0">
              <a:buNone/>
              <a:defRPr sz="6144"/>
            </a:lvl5pPr>
            <a:lvl6pPr marL="7022592" indent="0">
              <a:buNone/>
              <a:defRPr sz="6144"/>
            </a:lvl6pPr>
            <a:lvl7pPr marL="8427110" indent="0">
              <a:buNone/>
              <a:defRPr sz="6144"/>
            </a:lvl7pPr>
            <a:lvl8pPr marL="9831629" indent="0">
              <a:buNone/>
              <a:defRPr sz="6144"/>
            </a:lvl8pPr>
            <a:lvl9pPr marL="11236147" indent="0">
              <a:buNone/>
              <a:defRPr sz="6144"/>
            </a:lvl9pPr>
          </a:lstStyle>
          <a:p>
            <a:pPr lvl="0"/>
            <a:endParaRPr lang="en-US" noProof="0"/>
          </a:p>
        </p:txBody>
      </p:sp>
      <p:sp>
        <p:nvSpPr>
          <p:cNvPr id="4" name="Text Placeholder 3"/>
          <p:cNvSpPr>
            <a:spLocks noGrp="1"/>
          </p:cNvSpPr>
          <p:nvPr>
            <p:ph type="body" sz="half" idx="2"/>
          </p:nvPr>
        </p:nvSpPr>
        <p:spPr>
          <a:xfrm>
            <a:off x="2580491" y="6320314"/>
            <a:ext cx="12082925" cy="11709163"/>
          </a:xfrm>
        </p:spPr>
        <p:txBody>
          <a:bodyPr/>
          <a:lstStyle>
            <a:lvl1pPr marL="0" indent="0">
              <a:buNone/>
              <a:defRPr sz="4915"/>
            </a:lvl1pPr>
            <a:lvl2pPr marL="1404518" indent="0">
              <a:buNone/>
              <a:defRPr sz="4301"/>
            </a:lvl2pPr>
            <a:lvl3pPr marL="2809037" indent="0">
              <a:buNone/>
              <a:defRPr sz="3686"/>
            </a:lvl3pPr>
            <a:lvl4pPr marL="4213555" indent="0">
              <a:buNone/>
              <a:defRPr sz="3072"/>
            </a:lvl4pPr>
            <a:lvl5pPr marL="5618074" indent="0">
              <a:buNone/>
              <a:defRPr sz="3072"/>
            </a:lvl5pPr>
            <a:lvl6pPr marL="7022592" indent="0">
              <a:buNone/>
              <a:defRPr sz="3072"/>
            </a:lvl6pPr>
            <a:lvl7pPr marL="8427110" indent="0">
              <a:buNone/>
              <a:defRPr sz="3072"/>
            </a:lvl7pPr>
            <a:lvl8pPr marL="9831629" indent="0">
              <a:buNone/>
              <a:defRPr sz="3072"/>
            </a:lvl8pPr>
            <a:lvl9pPr marL="11236147" indent="0">
              <a:buNone/>
              <a:defRPr sz="3072"/>
            </a:lvl9pPr>
          </a:lstStyle>
          <a:p>
            <a:pPr lvl="0"/>
            <a:r>
              <a:rPr lang="en-US"/>
              <a:t>Edit Master text styles</a:t>
            </a:r>
          </a:p>
        </p:txBody>
      </p:sp>
      <p:sp>
        <p:nvSpPr>
          <p:cNvPr id="5" name="Date Placeholder 3">
            <a:extLst>
              <a:ext uri="{FF2B5EF4-FFF2-40B4-BE49-F238E27FC236}">
                <a16:creationId xmlns:a16="http://schemas.microsoft.com/office/drawing/2014/main" id="{E853EEA1-3799-4926-B710-A65C401436C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A8AAD55-46FA-4903-88DB-B0F2088F9D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97E3CE8-A878-4FD5-BC63-72DEA21FA167}"/>
              </a:ext>
            </a:extLst>
          </p:cNvPr>
          <p:cNvSpPr>
            <a:spLocks noGrp="1"/>
          </p:cNvSpPr>
          <p:nvPr>
            <p:ph type="sldNum" sz="quarter" idx="12"/>
          </p:nvPr>
        </p:nvSpPr>
        <p:spPr/>
        <p:txBody>
          <a:bodyPr/>
          <a:lstStyle>
            <a:lvl1pPr>
              <a:defRPr/>
            </a:lvl1pPr>
          </a:lstStyle>
          <a:p>
            <a:pPr>
              <a:defRPr/>
            </a:pPr>
            <a:fld id="{666522C2-CBB9-4427-8CB6-DA5F623E7843}" type="slidenum">
              <a:rPr lang="en-US" altLang="en-US"/>
              <a:pPr>
                <a:defRPr/>
              </a:pPr>
              <a:t>‹#›</a:t>
            </a:fld>
            <a:endParaRPr lang="en-US" altLang="en-US"/>
          </a:p>
        </p:txBody>
      </p:sp>
    </p:spTree>
    <p:extLst>
      <p:ext uri="{BB962C8B-B14F-4D97-AF65-F5344CB8AC3E}">
        <p14:creationId xmlns:p14="http://schemas.microsoft.com/office/powerpoint/2010/main" val="13432053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0EB4D-056E-4173-AFFE-8B2B9D2E06C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D0A8A5C-22EE-4042-8E3A-9D1FDBA554C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D4CAD9-9958-4EFA-BC35-30F3035A2D0A}"/>
              </a:ext>
            </a:extLst>
          </p:cNvPr>
          <p:cNvSpPr>
            <a:spLocks noGrp="1"/>
          </p:cNvSpPr>
          <p:nvPr>
            <p:ph type="sldNum" sz="quarter" idx="12"/>
          </p:nvPr>
        </p:nvSpPr>
        <p:spPr/>
        <p:txBody>
          <a:bodyPr/>
          <a:lstStyle>
            <a:lvl1pPr>
              <a:defRPr/>
            </a:lvl1pPr>
          </a:lstStyle>
          <a:p>
            <a:pPr>
              <a:defRPr/>
            </a:pPr>
            <a:fld id="{B4044ED5-20D4-493F-9895-EE193AD008AB}" type="slidenum">
              <a:rPr lang="en-US" altLang="en-US"/>
              <a:pPr>
                <a:defRPr/>
              </a:pPr>
              <a:t>‹#›</a:t>
            </a:fld>
            <a:endParaRPr lang="en-US" altLang="en-US"/>
          </a:p>
        </p:txBody>
      </p:sp>
    </p:spTree>
    <p:extLst>
      <p:ext uri="{BB962C8B-B14F-4D97-AF65-F5344CB8AC3E}">
        <p14:creationId xmlns:p14="http://schemas.microsoft.com/office/powerpoint/2010/main" val="40085210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809755" y="1121661"/>
            <a:ext cx="8078048" cy="178539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5609" y="1121661"/>
            <a:ext cx="23765853" cy="178539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03FEF0-8122-4363-98C5-E96AEFCCA62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C32B809-3AAC-4D1D-95C8-8B8F125A772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2550EC9-465D-41DE-B5E4-70510810514B}"/>
              </a:ext>
            </a:extLst>
          </p:cNvPr>
          <p:cNvSpPr>
            <a:spLocks noGrp="1"/>
          </p:cNvSpPr>
          <p:nvPr>
            <p:ph type="sldNum" sz="quarter" idx="12"/>
          </p:nvPr>
        </p:nvSpPr>
        <p:spPr/>
        <p:txBody>
          <a:bodyPr/>
          <a:lstStyle>
            <a:lvl1pPr>
              <a:defRPr/>
            </a:lvl1pPr>
          </a:lstStyle>
          <a:p>
            <a:pPr>
              <a:defRPr/>
            </a:pPr>
            <a:fld id="{06FC0BD3-8BF1-47A7-B87D-0F6AC9AD0AD0}" type="slidenum">
              <a:rPr lang="en-US" altLang="en-US"/>
              <a:pPr>
                <a:defRPr/>
              </a:pPr>
              <a:t>‹#›</a:t>
            </a:fld>
            <a:endParaRPr lang="en-US" altLang="en-US"/>
          </a:p>
        </p:txBody>
      </p:sp>
    </p:spTree>
    <p:extLst>
      <p:ext uri="{BB962C8B-B14F-4D97-AF65-F5344CB8AC3E}">
        <p14:creationId xmlns:p14="http://schemas.microsoft.com/office/powerpoint/2010/main" val="2771670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59349" y="13537149"/>
            <a:ext cx="31843901" cy="4185907"/>
          </a:xfrm>
        </p:spPr>
        <p:txBody>
          <a:bodyPr anchor="t"/>
          <a:lstStyle>
            <a:lvl1pPr algn="l">
              <a:defRPr sz="5200" b="1" cap="all"/>
            </a:lvl1pPr>
          </a:lstStyle>
          <a:p>
            <a:r>
              <a:rPr lang="en-US"/>
              <a:t>Click to edit Master title style</a:t>
            </a:r>
          </a:p>
        </p:txBody>
      </p:sp>
      <p:sp>
        <p:nvSpPr>
          <p:cNvPr id="3" name="Text Placeholder 2"/>
          <p:cNvSpPr>
            <a:spLocks noGrp="1"/>
          </p:cNvSpPr>
          <p:nvPr>
            <p:ph type="body" idx="1"/>
          </p:nvPr>
        </p:nvSpPr>
        <p:spPr>
          <a:xfrm>
            <a:off x="2959349" y="8928584"/>
            <a:ext cx="31843901" cy="4608564"/>
          </a:xfrm>
        </p:spPr>
        <p:txBody>
          <a:bodyPr anchor="b"/>
          <a:lstStyle>
            <a:lvl1pPr marL="0" indent="0">
              <a:buNone/>
              <a:defRPr sz="2800"/>
            </a:lvl1pPr>
            <a:lvl2pPr marL="609599" indent="0">
              <a:buNone/>
              <a:defRPr sz="2400"/>
            </a:lvl2pPr>
            <a:lvl3pPr marL="1219195" indent="0">
              <a:buNone/>
              <a:defRPr sz="2100"/>
            </a:lvl3pPr>
            <a:lvl4pPr marL="1828794" indent="0">
              <a:buNone/>
              <a:defRPr sz="1700"/>
            </a:lvl4pPr>
            <a:lvl5pPr marL="2438393" indent="0">
              <a:buNone/>
              <a:defRPr sz="1700"/>
            </a:lvl5pPr>
            <a:lvl6pPr marL="3047988" indent="0">
              <a:buNone/>
              <a:defRPr sz="1700"/>
            </a:lvl6pPr>
            <a:lvl7pPr marL="3657588" indent="0">
              <a:buNone/>
              <a:defRPr sz="1700"/>
            </a:lvl7pPr>
            <a:lvl8pPr marL="4267187" indent="0">
              <a:buNone/>
              <a:defRPr sz="1700"/>
            </a:lvl8pPr>
            <a:lvl9pPr marL="4876782" indent="0">
              <a:buNone/>
              <a:defRPr sz="1700"/>
            </a:lvl9pPr>
          </a:lstStyle>
          <a:p>
            <a:pPr lvl="0"/>
            <a:r>
              <a:rPr lang="en-US"/>
              <a:t>Click to edit Master text styles</a:t>
            </a:r>
          </a:p>
        </p:txBody>
      </p:sp>
      <p:sp>
        <p:nvSpPr>
          <p:cNvPr id="4" name="Rectangle 4">
            <a:extLst>
              <a:ext uri="{FF2B5EF4-FFF2-40B4-BE49-F238E27FC236}">
                <a16:creationId xmlns:a16="http://schemas.microsoft.com/office/drawing/2014/main" id="{4066C280-7398-4B84-BDD2-BDACF58D6E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4395E32-6F00-453C-BEEE-6E3F42D0FB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97F3A66-13C7-4F8E-A223-C88F07923B5C}"/>
              </a:ext>
            </a:extLst>
          </p:cNvPr>
          <p:cNvSpPr>
            <a:spLocks noGrp="1" noChangeArrowheads="1"/>
          </p:cNvSpPr>
          <p:nvPr>
            <p:ph type="sldNum" sz="quarter" idx="12"/>
          </p:nvPr>
        </p:nvSpPr>
        <p:spPr>
          <a:ln/>
        </p:spPr>
        <p:txBody>
          <a:bodyPr/>
          <a:lstStyle>
            <a:lvl1pPr>
              <a:defRPr/>
            </a:lvl1pPr>
          </a:lstStyle>
          <a:p>
            <a:pPr>
              <a:defRPr/>
            </a:pPr>
            <a:fld id="{06679D92-8688-4801-BFBB-23D207ABDBB3}" type="slidenum">
              <a:rPr lang="en-US" altLang="en-US"/>
              <a:pPr>
                <a:defRPr/>
              </a:pPr>
              <a:t>‹#›</a:t>
            </a:fld>
            <a:endParaRPr lang="en-US" altLang="en-US"/>
          </a:p>
        </p:txBody>
      </p:sp>
    </p:spTree>
    <p:extLst>
      <p:ext uri="{BB962C8B-B14F-4D97-AF65-F5344CB8AC3E}">
        <p14:creationId xmlns:p14="http://schemas.microsoft.com/office/powerpoint/2010/main" val="149095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73178" y="4919465"/>
            <a:ext cx="16754470" cy="13898838"/>
          </a:xfrm>
        </p:spPr>
        <p:txBody>
          <a:bodyPr/>
          <a:lstStyle>
            <a:lvl1pPr>
              <a:defRPr sz="3900"/>
            </a:lvl1pPr>
            <a:lvl2pPr>
              <a:defRPr sz="3200"/>
            </a:lvl2pPr>
            <a:lvl3pPr>
              <a:defRPr sz="28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835780" y="4919465"/>
            <a:ext cx="16754470" cy="13898838"/>
          </a:xfrm>
        </p:spPr>
        <p:txBody>
          <a:bodyPr/>
          <a:lstStyle>
            <a:lvl1pPr>
              <a:defRPr sz="3900"/>
            </a:lvl1pPr>
            <a:lvl2pPr>
              <a:defRPr sz="3200"/>
            </a:lvl2pPr>
            <a:lvl3pPr>
              <a:defRPr sz="28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8A9302C-6ECD-4FDE-815F-3B7E038E83E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591169-18F7-42CA-A5DD-89C776BD4A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5D3D45B-4026-4D5A-821E-A05A816D5045}"/>
              </a:ext>
            </a:extLst>
          </p:cNvPr>
          <p:cNvSpPr>
            <a:spLocks noGrp="1" noChangeArrowheads="1"/>
          </p:cNvSpPr>
          <p:nvPr>
            <p:ph type="sldNum" sz="quarter" idx="12"/>
          </p:nvPr>
        </p:nvSpPr>
        <p:spPr>
          <a:ln/>
        </p:spPr>
        <p:txBody>
          <a:bodyPr/>
          <a:lstStyle>
            <a:lvl1pPr>
              <a:defRPr/>
            </a:lvl1pPr>
          </a:lstStyle>
          <a:p>
            <a:pPr>
              <a:defRPr/>
            </a:pPr>
            <a:fld id="{0A91A439-B00F-4FCE-9ACB-56FA6EDF0BB3}" type="slidenum">
              <a:rPr lang="en-US" altLang="en-US"/>
              <a:pPr>
                <a:defRPr/>
              </a:pPr>
              <a:t>‹#›</a:t>
            </a:fld>
            <a:endParaRPr lang="en-US" altLang="en-US"/>
          </a:p>
        </p:txBody>
      </p:sp>
    </p:spTree>
    <p:extLst>
      <p:ext uri="{BB962C8B-B14F-4D97-AF65-F5344CB8AC3E}">
        <p14:creationId xmlns:p14="http://schemas.microsoft.com/office/powerpoint/2010/main" val="63062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73171" y="843276"/>
            <a:ext cx="33717072" cy="351128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73176" y="4716260"/>
            <a:ext cx="16552846" cy="1964937"/>
          </a:xfrm>
        </p:spPr>
        <p:txBody>
          <a:bodyPr anchor="b"/>
          <a:lstStyle>
            <a:lvl1pPr marL="0" indent="0">
              <a:buNone/>
              <a:defRPr sz="3200" b="1"/>
            </a:lvl1pPr>
            <a:lvl2pPr marL="609599" indent="0">
              <a:buNone/>
              <a:defRPr sz="2800" b="1"/>
            </a:lvl2pPr>
            <a:lvl3pPr marL="1219195" indent="0">
              <a:buNone/>
              <a:defRPr sz="2400" b="1"/>
            </a:lvl3pPr>
            <a:lvl4pPr marL="1828794" indent="0">
              <a:buNone/>
              <a:defRPr sz="2100" b="1"/>
            </a:lvl4pPr>
            <a:lvl5pPr marL="2438393" indent="0">
              <a:buNone/>
              <a:defRPr sz="2100" b="1"/>
            </a:lvl5pPr>
            <a:lvl6pPr marL="3047988" indent="0">
              <a:buNone/>
              <a:defRPr sz="2100" b="1"/>
            </a:lvl6pPr>
            <a:lvl7pPr marL="3657588" indent="0">
              <a:buNone/>
              <a:defRPr sz="2100" b="1"/>
            </a:lvl7pPr>
            <a:lvl8pPr marL="4267187" indent="0">
              <a:buNone/>
              <a:defRPr sz="2100" b="1"/>
            </a:lvl8pPr>
            <a:lvl9pPr marL="4876782" indent="0">
              <a:buNone/>
              <a:defRPr sz="2100" b="1"/>
            </a:lvl9pPr>
          </a:lstStyle>
          <a:p>
            <a:pPr lvl="0"/>
            <a:r>
              <a:rPr lang="en-US"/>
              <a:t>Click to edit Master text styles</a:t>
            </a:r>
          </a:p>
        </p:txBody>
      </p:sp>
      <p:sp>
        <p:nvSpPr>
          <p:cNvPr id="4" name="Content Placeholder 3"/>
          <p:cNvSpPr>
            <a:spLocks noGrp="1"/>
          </p:cNvSpPr>
          <p:nvPr>
            <p:ph sz="half" idx="2"/>
          </p:nvPr>
        </p:nvSpPr>
        <p:spPr>
          <a:xfrm>
            <a:off x="1873176" y="6681197"/>
            <a:ext cx="16552846" cy="12139131"/>
          </a:xfrm>
        </p:spPr>
        <p:txBody>
          <a:bodyPr/>
          <a:lstStyle>
            <a:lvl1pPr>
              <a:defRPr sz="32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030898" y="4716260"/>
            <a:ext cx="16559349" cy="1964937"/>
          </a:xfrm>
        </p:spPr>
        <p:txBody>
          <a:bodyPr anchor="b"/>
          <a:lstStyle>
            <a:lvl1pPr marL="0" indent="0">
              <a:buNone/>
              <a:defRPr sz="3200" b="1"/>
            </a:lvl1pPr>
            <a:lvl2pPr marL="609599" indent="0">
              <a:buNone/>
              <a:defRPr sz="2800" b="1"/>
            </a:lvl2pPr>
            <a:lvl3pPr marL="1219195" indent="0">
              <a:buNone/>
              <a:defRPr sz="2400" b="1"/>
            </a:lvl3pPr>
            <a:lvl4pPr marL="1828794" indent="0">
              <a:buNone/>
              <a:defRPr sz="2100" b="1"/>
            </a:lvl4pPr>
            <a:lvl5pPr marL="2438393" indent="0">
              <a:buNone/>
              <a:defRPr sz="2100" b="1"/>
            </a:lvl5pPr>
            <a:lvl6pPr marL="3047988" indent="0">
              <a:buNone/>
              <a:defRPr sz="2100" b="1"/>
            </a:lvl6pPr>
            <a:lvl7pPr marL="3657588" indent="0">
              <a:buNone/>
              <a:defRPr sz="2100" b="1"/>
            </a:lvl7pPr>
            <a:lvl8pPr marL="4267187" indent="0">
              <a:buNone/>
              <a:defRPr sz="2100" b="1"/>
            </a:lvl8pPr>
            <a:lvl9pPr marL="4876782" indent="0">
              <a:buNone/>
              <a:defRPr sz="2100" b="1"/>
            </a:lvl9pPr>
          </a:lstStyle>
          <a:p>
            <a:pPr lvl="0"/>
            <a:r>
              <a:rPr lang="en-US"/>
              <a:t>Click to edit Master text styles</a:t>
            </a:r>
          </a:p>
        </p:txBody>
      </p:sp>
      <p:sp>
        <p:nvSpPr>
          <p:cNvPr id="6" name="Content Placeholder 5"/>
          <p:cNvSpPr>
            <a:spLocks noGrp="1"/>
          </p:cNvSpPr>
          <p:nvPr>
            <p:ph sz="quarter" idx="4"/>
          </p:nvPr>
        </p:nvSpPr>
        <p:spPr>
          <a:xfrm>
            <a:off x="19030898" y="6681197"/>
            <a:ext cx="16559349" cy="12139131"/>
          </a:xfrm>
        </p:spPr>
        <p:txBody>
          <a:bodyPr/>
          <a:lstStyle>
            <a:lvl1pPr>
              <a:defRPr sz="32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0F2578B-281B-4551-882E-1D1F2D3005D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2112F87-3440-48D1-B056-18DB130511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8735F47-6F90-4B7C-86ED-2B1649B1223E}"/>
              </a:ext>
            </a:extLst>
          </p:cNvPr>
          <p:cNvSpPr>
            <a:spLocks noGrp="1" noChangeArrowheads="1"/>
          </p:cNvSpPr>
          <p:nvPr>
            <p:ph type="sldNum" sz="quarter" idx="12"/>
          </p:nvPr>
        </p:nvSpPr>
        <p:spPr>
          <a:ln/>
        </p:spPr>
        <p:txBody>
          <a:bodyPr/>
          <a:lstStyle>
            <a:lvl1pPr>
              <a:defRPr/>
            </a:lvl1pPr>
          </a:lstStyle>
          <a:p>
            <a:pPr>
              <a:defRPr/>
            </a:pPr>
            <a:fld id="{1BFF07A6-53AA-42DF-B443-C23A4FDEA85D}" type="slidenum">
              <a:rPr lang="en-US" altLang="en-US"/>
              <a:pPr>
                <a:defRPr/>
              </a:pPr>
              <a:t>‹#›</a:t>
            </a:fld>
            <a:endParaRPr lang="en-US" altLang="en-US"/>
          </a:p>
        </p:txBody>
      </p:sp>
    </p:spTree>
    <p:extLst>
      <p:ext uri="{BB962C8B-B14F-4D97-AF65-F5344CB8AC3E}">
        <p14:creationId xmlns:p14="http://schemas.microsoft.com/office/powerpoint/2010/main" val="3275160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2C0FA26-74F5-48DB-9C09-233A566D7E2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5197B48-770D-441C-9114-6B3C6719FA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9BA83FE-8DE6-4C45-87A3-0B81CA3AAC33}"/>
              </a:ext>
            </a:extLst>
          </p:cNvPr>
          <p:cNvSpPr>
            <a:spLocks noGrp="1" noChangeArrowheads="1"/>
          </p:cNvSpPr>
          <p:nvPr>
            <p:ph type="sldNum" sz="quarter" idx="12"/>
          </p:nvPr>
        </p:nvSpPr>
        <p:spPr>
          <a:ln/>
        </p:spPr>
        <p:txBody>
          <a:bodyPr/>
          <a:lstStyle>
            <a:lvl1pPr>
              <a:defRPr/>
            </a:lvl1pPr>
          </a:lstStyle>
          <a:p>
            <a:pPr>
              <a:defRPr/>
            </a:pPr>
            <a:fld id="{CB218FFF-E002-4696-8DFC-B677C82F285E}" type="slidenum">
              <a:rPr lang="en-US" altLang="en-US"/>
              <a:pPr>
                <a:defRPr/>
              </a:pPr>
              <a:t>‹#›</a:t>
            </a:fld>
            <a:endParaRPr lang="en-US" altLang="en-US"/>
          </a:p>
        </p:txBody>
      </p:sp>
    </p:spTree>
    <p:extLst>
      <p:ext uri="{BB962C8B-B14F-4D97-AF65-F5344CB8AC3E}">
        <p14:creationId xmlns:p14="http://schemas.microsoft.com/office/powerpoint/2010/main" val="4225522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DE87151-7893-4440-8844-C513FA67DB9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386E9CCE-D81E-4389-B469-95719950EE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5A7519D-C838-4163-BE31-C644D7238FB9}"/>
              </a:ext>
            </a:extLst>
          </p:cNvPr>
          <p:cNvSpPr>
            <a:spLocks noGrp="1" noChangeArrowheads="1"/>
          </p:cNvSpPr>
          <p:nvPr>
            <p:ph type="sldNum" sz="quarter" idx="12"/>
          </p:nvPr>
        </p:nvSpPr>
        <p:spPr>
          <a:ln/>
        </p:spPr>
        <p:txBody>
          <a:bodyPr/>
          <a:lstStyle>
            <a:lvl1pPr>
              <a:defRPr/>
            </a:lvl1pPr>
          </a:lstStyle>
          <a:p>
            <a:pPr>
              <a:defRPr/>
            </a:pPr>
            <a:fld id="{FC167108-514E-45E6-8777-613C45BDE22F}" type="slidenum">
              <a:rPr lang="en-US" altLang="en-US"/>
              <a:pPr>
                <a:defRPr/>
              </a:pPr>
              <a:t>‹#›</a:t>
            </a:fld>
            <a:endParaRPr lang="en-US" altLang="en-US"/>
          </a:p>
        </p:txBody>
      </p:sp>
    </p:spTree>
    <p:extLst>
      <p:ext uri="{BB962C8B-B14F-4D97-AF65-F5344CB8AC3E}">
        <p14:creationId xmlns:p14="http://schemas.microsoft.com/office/powerpoint/2010/main" val="2146282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73178" y="839216"/>
            <a:ext cx="12325202" cy="3570212"/>
          </a:xfrm>
        </p:spPr>
        <p:txBody>
          <a:bodyPr anchor="b"/>
          <a:lstStyle>
            <a:lvl1pPr algn="l">
              <a:defRPr sz="2800" b="1"/>
            </a:lvl1pPr>
          </a:lstStyle>
          <a:p>
            <a:r>
              <a:rPr lang="en-US"/>
              <a:t>Click to edit Master title style</a:t>
            </a:r>
          </a:p>
        </p:txBody>
      </p:sp>
      <p:sp>
        <p:nvSpPr>
          <p:cNvPr id="3" name="Content Placeholder 2"/>
          <p:cNvSpPr>
            <a:spLocks noGrp="1"/>
          </p:cNvSpPr>
          <p:nvPr>
            <p:ph idx="1"/>
          </p:nvPr>
        </p:nvSpPr>
        <p:spPr>
          <a:xfrm>
            <a:off x="14647156" y="839222"/>
            <a:ext cx="20943087" cy="17981114"/>
          </a:xfrm>
        </p:spPr>
        <p:txBody>
          <a:bodyPr/>
          <a:lstStyle>
            <a:lvl1pPr>
              <a:defRPr sz="4300"/>
            </a:lvl1pPr>
            <a:lvl2pPr>
              <a:defRPr sz="3900"/>
            </a:lvl2pPr>
            <a:lvl3pPr>
              <a:defRPr sz="32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73178" y="4409427"/>
            <a:ext cx="12325202" cy="14410903"/>
          </a:xfrm>
        </p:spPr>
        <p:txBody>
          <a:bodyPr/>
          <a:lstStyle>
            <a:lvl1pPr marL="0" indent="0">
              <a:buNone/>
              <a:defRPr sz="1700"/>
            </a:lvl1pPr>
            <a:lvl2pPr marL="609599" indent="0">
              <a:buNone/>
              <a:defRPr sz="1700"/>
            </a:lvl2pPr>
            <a:lvl3pPr marL="1219195" indent="0">
              <a:buNone/>
              <a:defRPr sz="1500"/>
            </a:lvl3pPr>
            <a:lvl4pPr marL="1828794" indent="0">
              <a:buNone/>
              <a:defRPr sz="1100"/>
            </a:lvl4pPr>
            <a:lvl5pPr marL="2438393" indent="0">
              <a:buNone/>
              <a:defRPr sz="1100"/>
            </a:lvl5pPr>
            <a:lvl6pPr marL="3047988" indent="0">
              <a:buNone/>
              <a:defRPr sz="1100"/>
            </a:lvl6pPr>
            <a:lvl7pPr marL="3657588" indent="0">
              <a:buNone/>
              <a:defRPr sz="1100"/>
            </a:lvl7pPr>
            <a:lvl8pPr marL="4267187" indent="0">
              <a:buNone/>
              <a:defRPr sz="1100"/>
            </a:lvl8pPr>
            <a:lvl9pPr marL="4876782" indent="0">
              <a:buNone/>
              <a:defRPr sz="1100"/>
            </a:lvl9pPr>
          </a:lstStyle>
          <a:p>
            <a:pPr lvl="0"/>
            <a:r>
              <a:rPr lang="en-US"/>
              <a:t>Click to edit Master text styles</a:t>
            </a:r>
          </a:p>
        </p:txBody>
      </p:sp>
      <p:sp>
        <p:nvSpPr>
          <p:cNvPr id="5" name="Rectangle 4">
            <a:extLst>
              <a:ext uri="{FF2B5EF4-FFF2-40B4-BE49-F238E27FC236}">
                <a16:creationId xmlns:a16="http://schemas.microsoft.com/office/drawing/2014/main" id="{68FE334D-91A9-4E6C-99B8-9D426710FC7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0A6B1A9-753F-4C39-AA8B-CDA0E38032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F9C7A6D-D49C-446F-B0BE-922942FB909D}"/>
              </a:ext>
            </a:extLst>
          </p:cNvPr>
          <p:cNvSpPr>
            <a:spLocks noGrp="1" noChangeArrowheads="1"/>
          </p:cNvSpPr>
          <p:nvPr>
            <p:ph type="sldNum" sz="quarter" idx="12"/>
          </p:nvPr>
        </p:nvSpPr>
        <p:spPr>
          <a:ln/>
        </p:spPr>
        <p:txBody>
          <a:bodyPr/>
          <a:lstStyle>
            <a:lvl1pPr>
              <a:defRPr/>
            </a:lvl1pPr>
          </a:lstStyle>
          <a:p>
            <a:pPr>
              <a:defRPr/>
            </a:pPr>
            <a:fld id="{99667C61-2B17-4928-8A56-A464457BC19D}" type="slidenum">
              <a:rPr lang="en-US" altLang="en-US"/>
              <a:pPr>
                <a:defRPr/>
              </a:pPr>
              <a:t>‹#›</a:t>
            </a:fld>
            <a:endParaRPr lang="en-US" altLang="en-US"/>
          </a:p>
        </p:txBody>
      </p:sp>
    </p:spTree>
    <p:extLst>
      <p:ext uri="{BB962C8B-B14F-4D97-AF65-F5344CB8AC3E}">
        <p14:creationId xmlns:p14="http://schemas.microsoft.com/office/powerpoint/2010/main" val="3405528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43090" y="14748214"/>
            <a:ext cx="22478048" cy="1739386"/>
          </a:xfrm>
        </p:spPr>
        <p:txBody>
          <a:bodyPr anchor="b"/>
          <a:lstStyle>
            <a:lvl1pPr algn="l">
              <a:defRPr sz="2800" b="1"/>
            </a:lvl1pPr>
          </a:lstStyle>
          <a:p>
            <a:r>
              <a:rPr lang="en-US"/>
              <a:t>Click to edit Master title style</a:t>
            </a:r>
          </a:p>
        </p:txBody>
      </p:sp>
      <p:sp>
        <p:nvSpPr>
          <p:cNvPr id="3" name="Picture Placeholder 2"/>
          <p:cNvSpPr>
            <a:spLocks noGrp="1"/>
          </p:cNvSpPr>
          <p:nvPr>
            <p:ph type="pic" idx="1"/>
          </p:nvPr>
        </p:nvSpPr>
        <p:spPr>
          <a:xfrm>
            <a:off x="7343090" y="1881628"/>
            <a:ext cx="22478048" cy="12641036"/>
          </a:xfrm>
        </p:spPr>
        <p:txBody>
          <a:bodyPr/>
          <a:lstStyle>
            <a:lvl1pPr marL="0" indent="0">
              <a:buNone/>
              <a:defRPr sz="4300"/>
            </a:lvl1pPr>
            <a:lvl2pPr marL="609599" indent="0">
              <a:buNone/>
              <a:defRPr sz="3900"/>
            </a:lvl2pPr>
            <a:lvl3pPr marL="1219195" indent="0">
              <a:buNone/>
              <a:defRPr sz="3200"/>
            </a:lvl3pPr>
            <a:lvl4pPr marL="1828794" indent="0">
              <a:buNone/>
              <a:defRPr sz="2800"/>
            </a:lvl4pPr>
            <a:lvl5pPr marL="2438393" indent="0">
              <a:buNone/>
              <a:defRPr sz="2800"/>
            </a:lvl5pPr>
            <a:lvl6pPr marL="3047988" indent="0">
              <a:buNone/>
              <a:defRPr sz="2800"/>
            </a:lvl6pPr>
            <a:lvl7pPr marL="3657588" indent="0">
              <a:buNone/>
              <a:defRPr sz="2800"/>
            </a:lvl7pPr>
            <a:lvl8pPr marL="4267187" indent="0">
              <a:buNone/>
              <a:defRPr sz="2800"/>
            </a:lvl8pPr>
            <a:lvl9pPr marL="4876782" indent="0">
              <a:buNone/>
              <a:defRPr sz="2800"/>
            </a:lvl9pPr>
          </a:lstStyle>
          <a:p>
            <a:pPr lvl="0"/>
            <a:endParaRPr lang="en-US" noProof="0" dirty="0"/>
          </a:p>
        </p:txBody>
      </p:sp>
      <p:sp>
        <p:nvSpPr>
          <p:cNvPr id="4" name="Text Placeholder 3"/>
          <p:cNvSpPr>
            <a:spLocks noGrp="1"/>
          </p:cNvSpPr>
          <p:nvPr>
            <p:ph type="body" sz="half" idx="2"/>
          </p:nvPr>
        </p:nvSpPr>
        <p:spPr>
          <a:xfrm>
            <a:off x="7343090" y="16487602"/>
            <a:ext cx="22478048" cy="2472936"/>
          </a:xfrm>
        </p:spPr>
        <p:txBody>
          <a:bodyPr/>
          <a:lstStyle>
            <a:lvl1pPr marL="0" indent="0">
              <a:buNone/>
              <a:defRPr sz="1700"/>
            </a:lvl1pPr>
            <a:lvl2pPr marL="609599" indent="0">
              <a:buNone/>
              <a:defRPr sz="1700"/>
            </a:lvl2pPr>
            <a:lvl3pPr marL="1219195" indent="0">
              <a:buNone/>
              <a:defRPr sz="1500"/>
            </a:lvl3pPr>
            <a:lvl4pPr marL="1828794" indent="0">
              <a:buNone/>
              <a:defRPr sz="1100"/>
            </a:lvl4pPr>
            <a:lvl5pPr marL="2438393" indent="0">
              <a:buNone/>
              <a:defRPr sz="1100"/>
            </a:lvl5pPr>
            <a:lvl6pPr marL="3047988" indent="0">
              <a:buNone/>
              <a:defRPr sz="1100"/>
            </a:lvl6pPr>
            <a:lvl7pPr marL="3657588" indent="0">
              <a:buNone/>
              <a:defRPr sz="1100"/>
            </a:lvl7pPr>
            <a:lvl8pPr marL="4267187" indent="0">
              <a:buNone/>
              <a:defRPr sz="1100"/>
            </a:lvl8pPr>
            <a:lvl9pPr marL="4876782" indent="0">
              <a:buNone/>
              <a:defRPr sz="1100"/>
            </a:lvl9pPr>
          </a:lstStyle>
          <a:p>
            <a:pPr lvl="0"/>
            <a:r>
              <a:rPr lang="en-US"/>
              <a:t>Click to edit Master text styles</a:t>
            </a:r>
          </a:p>
        </p:txBody>
      </p:sp>
      <p:sp>
        <p:nvSpPr>
          <p:cNvPr id="5" name="Rectangle 4">
            <a:extLst>
              <a:ext uri="{FF2B5EF4-FFF2-40B4-BE49-F238E27FC236}">
                <a16:creationId xmlns:a16="http://schemas.microsoft.com/office/drawing/2014/main" id="{16115BC7-CF8A-4018-A1DE-6D1AE4B7376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256BC6B-7274-4083-86DE-FC9B8CEA1C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3262DCD-B580-4F91-94B6-789252DAC4B0}"/>
              </a:ext>
            </a:extLst>
          </p:cNvPr>
          <p:cNvSpPr>
            <a:spLocks noGrp="1" noChangeArrowheads="1"/>
          </p:cNvSpPr>
          <p:nvPr>
            <p:ph type="sldNum" sz="quarter" idx="12"/>
          </p:nvPr>
        </p:nvSpPr>
        <p:spPr>
          <a:ln/>
        </p:spPr>
        <p:txBody>
          <a:bodyPr/>
          <a:lstStyle>
            <a:lvl1pPr>
              <a:defRPr/>
            </a:lvl1pPr>
          </a:lstStyle>
          <a:p>
            <a:pPr>
              <a:defRPr/>
            </a:pPr>
            <a:fld id="{F3AAF8B5-2C33-495E-93A4-AB273AA6E3B7}" type="slidenum">
              <a:rPr lang="en-US" altLang="en-US"/>
              <a:pPr>
                <a:defRPr/>
              </a:pPr>
              <a:t>‹#›</a:t>
            </a:fld>
            <a:endParaRPr lang="en-US" altLang="en-US"/>
          </a:p>
        </p:txBody>
      </p:sp>
    </p:spTree>
    <p:extLst>
      <p:ext uri="{BB962C8B-B14F-4D97-AF65-F5344CB8AC3E}">
        <p14:creationId xmlns:p14="http://schemas.microsoft.com/office/powerpoint/2010/main" val="662978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EA96"/>
            </a:gs>
            <a:gs pos="50000">
              <a:srgbClr val="FFCC00"/>
            </a:gs>
            <a:gs pos="100000">
              <a:srgbClr val="FFEA96"/>
            </a:gs>
          </a:gsLst>
          <a:lin ang="5400000" scaled="1"/>
        </a:gradFill>
        <a:effectLst/>
      </p:bgPr>
    </p:bg>
    <p:spTree>
      <p:nvGrpSpPr>
        <p:cNvPr id="1" name=""/>
        <p:cNvGrpSpPr/>
        <p:nvPr/>
      </p:nvGrpSpPr>
      <p:grpSpPr>
        <a:xfrm>
          <a:off x="0" y="0"/>
          <a:ext cx="0" cy="0"/>
          <a:chOff x="0" y="0"/>
          <a:chExt cx="0" cy="0"/>
        </a:xfrm>
      </p:grpSpPr>
      <p:sp>
        <p:nvSpPr>
          <p:cNvPr id="1026" name="Rectangle 13">
            <a:extLst>
              <a:ext uri="{FF2B5EF4-FFF2-40B4-BE49-F238E27FC236}">
                <a16:creationId xmlns:a16="http://schemas.microsoft.com/office/drawing/2014/main" id="{78963DAE-EABF-4A68-974A-963098B0DFAF}"/>
              </a:ext>
            </a:extLst>
          </p:cNvPr>
          <p:cNvSpPr>
            <a:spLocks noChangeAspect="1" noChangeArrowheads="1"/>
          </p:cNvSpPr>
          <p:nvPr/>
        </p:nvSpPr>
        <p:spPr bwMode="auto">
          <a:xfrm>
            <a:off x="0" y="3854450"/>
            <a:ext cx="9371013" cy="17213263"/>
          </a:xfrm>
          <a:prstGeom prst="rect">
            <a:avLst/>
          </a:prstGeom>
          <a:solidFill>
            <a:schemeClr val="accent1"/>
          </a:solidFill>
          <a:ln>
            <a:noFill/>
          </a:ln>
        </p:spPr>
        <p:txBody>
          <a:bodyPr wrap="none" lIns="182951" tIns="92163" rIns="182951" bIns="92163" anchor="ctr"/>
          <a:lstStyle>
            <a:lvl1pPr marL="684213" indent="-684213" defTabSz="4191000">
              <a:defRPr sz="6600">
                <a:solidFill>
                  <a:schemeClr val="bg1"/>
                </a:solidFill>
                <a:latin typeface="Times New Roman" panose="02020603050405020304" pitchFamily="18" charset="0"/>
                <a:ea typeface="ＭＳ Ｐゴシック" panose="020B0600070205080204" pitchFamily="34" charset="-128"/>
              </a:defRPr>
            </a:lvl1pPr>
            <a:lvl2pPr defTabSz="4191000">
              <a:defRPr sz="6600">
                <a:solidFill>
                  <a:schemeClr val="bg1"/>
                </a:solidFill>
                <a:latin typeface="Times New Roman" panose="02020603050405020304" pitchFamily="18" charset="0"/>
                <a:ea typeface="ＭＳ Ｐゴシック" panose="020B0600070205080204" pitchFamily="34" charset="-128"/>
              </a:defRPr>
            </a:lvl2pPr>
            <a:lvl3pPr defTabSz="4191000">
              <a:defRPr sz="6600">
                <a:solidFill>
                  <a:schemeClr val="bg1"/>
                </a:solidFill>
                <a:latin typeface="Times New Roman" panose="02020603050405020304" pitchFamily="18" charset="0"/>
                <a:ea typeface="ＭＳ Ｐゴシック" panose="020B0600070205080204" pitchFamily="34" charset="-128"/>
              </a:defRPr>
            </a:lvl3pPr>
            <a:lvl4pPr defTabSz="4191000">
              <a:defRPr sz="6600">
                <a:solidFill>
                  <a:schemeClr val="bg1"/>
                </a:solidFill>
                <a:latin typeface="Times New Roman" panose="02020603050405020304" pitchFamily="18" charset="0"/>
                <a:ea typeface="ＭＳ Ｐゴシック" panose="020B0600070205080204" pitchFamily="34" charset="-128"/>
              </a:defRPr>
            </a:lvl4pPr>
            <a:lvl5pPr defTabSz="4191000">
              <a:defRPr sz="6600">
                <a:solidFill>
                  <a:schemeClr val="bg1"/>
                </a:solidFill>
                <a:latin typeface="Times New Roman" panose="02020603050405020304" pitchFamily="18" charset="0"/>
                <a:ea typeface="ＭＳ Ｐゴシック" panose="020B0600070205080204" pitchFamily="34" charset="-128"/>
              </a:defRPr>
            </a:lvl5pPr>
            <a:lvl6pPr marL="2889250" indent="3949700" defTabSz="41910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defTabSz="41910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defTabSz="41910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defTabSz="41910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pPr algn="ctr">
              <a:spcBef>
                <a:spcPct val="20000"/>
              </a:spcBef>
              <a:buFontTx/>
              <a:buChar char="•"/>
              <a:defRPr/>
            </a:pPr>
            <a:endParaRPr lang="en-US" altLang="en-US">
              <a:solidFill>
                <a:schemeClr val="tx1"/>
              </a:solidFill>
            </a:endParaRPr>
          </a:p>
        </p:txBody>
      </p:sp>
      <p:pic>
        <p:nvPicPr>
          <p:cNvPr id="1027" name="Picture 14" descr="MPj03905180000[1]">
            <a:extLst>
              <a:ext uri="{FF2B5EF4-FFF2-40B4-BE49-F238E27FC236}">
                <a16:creationId xmlns:a16="http://schemas.microsoft.com/office/drawing/2014/main" id="{DAC4977E-0304-4F00-8B54-624147CB4C4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t="14999" b="72250"/>
          <a:stretch>
            <a:fillRect/>
          </a:stretch>
        </p:blipFill>
        <p:spPr bwMode="auto">
          <a:xfrm>
            <a:off x="21920200" y="0"/>
            <a:ext cx="784542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5" descr="MPj03211020000[1]">
            <a:extLst>
              <a:ext uri="{FF2B5EF4-FFF2-40B4-BE49-F238E27FC236}">
                <a16:creationId xmlns:a16="http://schemas.microsoft.com/office/drawing/2014/main" id="{B0C45F8D-51E1-4C43-B6DB-475CD28F1C2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t="56000" b="34750"/>
          <a:stretch>
            <a:fillRect/>
          </a:stretch>
        </p:blipFill>
        <p:spPr bwMode="auto">
          <a:xfrm>
            <a:off x="29730700" y="0"/>
            <a:ext cx="7732713"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6" descr="MPj03905200000[1]">
            <a:extLst>
              <a:ext uri="{FF2B5EF4-FFF2-40B4-BE49-F238E27FC236}">
                <a16:creationId xmlns:a16="http://schemas.microsoft.com/office/drawing/2014/main" id="{E543041C-448F-495F-A545-7841064075F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t="62750" b="22501"/>
          <a:stretch>
            <a:fillRect/>
          </a:stretch>
        </p:blipFill>
        <p:spPr bwMode="auto">
          <a:xfrm>
            <a:off x="15111413" y="0"/>
            <a:ext cx="68326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17">
            <a:extLst>
              <a:ext uri="{FF2B5EF4-FFF2-40B4-BE49-F238E27FC236}">
                <a16:creationId xmlns:a16="http://schemas.microsoft.com/office/drawing/2014/main" id="{5A7431D3-6063-4599-AEEC-5B88D7DEB52C}"/>
              </a:ext>
            </a:extLst>
          </p:cNvPr>
          <p:cNvSpPr>
            <a:spLocks noChangeShapeType="1"/>
          </p:cNvSpPr>
          <p:nvPr/>
        </p:nvSpPr>
        <p:spPr bwMode="auto">
          <a:xfrm>
            <a:off x="0" y="3854450"/>
            <a:ext cx="3746341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1" name="Line 18">
            <a:extLst>
              <a:ext uri="{FF2B5EF4-FFF2-40B4-BE49-F238E27FC236}">
                <a16:creationId xmlns:a16="http://schemas.microsoft.com/office/drawing/2014/main" id="{1EA1BB3D-1B30-4DFA-9392-1D1BA84DC393}"/>
              </a:ext>
            </a:extLst>
          </p:cNvPr>
          <p:cNvSpPr>
            <a:spLocks noChangeShapeType="1"/>
          </p:cNvSpPr>
          <p:nvPr/>
        </p:nvSpPr>
        <p:spPr bwMode="auto">
          <a:xfrm>
            <a:off x="0" y="4119563"/>
            <a:ext cx="3746341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2" name="Line 19">
            <a:extLst>
              <a:ext uri="{FF2B5EF4-FFF2-40B4-BE49-F238E27FC236}">
                <a16:creationId xmlns:a16="http://schemas.microsoft.com/office/drawing/2014/main" id="{B2640EE4-6D44-4285-B1F2-1B3BCDBBC96F}"/>
              </a:ext>
            </a:extLst>
          </p:cNvPr>
          <p:cNvSpPr>
            <a:spLocks noChangeShapeType="1"/>
          </p:cNvSpPr>
          <p:nvPr/>
        </p:nvSpPr>
        <p:spPr bwMode="auto">
          <a:xfrm>
            <a:off x="9383713" y="20624800"/>
            <a:ext cx="2808605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3" name="Line 20">
            <a:extLst>
              <a:ext uri="{FF2B5EF4-FFF2-40B4-BE49-F238E27FC236}">
                <a16:creationId xmlns:a16="http://schemas.microsoft.com/office/drawing/2014/main" id="{96CA6C7B-51AA-42A6-BD48-1F70D623ADE1}"/>
              </a:ext>
            </a:extLst>
          </p:cNvPr>
          <p:cNvSpPr>
            <a:spLocks noChangeShapeType="1"/>
          </p:cNvSpPr>
          <p:nvPr/>
        </p:nvSpPr>
        <p:spPr bwMode="auto">
          <a:xfrm>
            <a:off x="9371013" y="3854450"/>
            <a:ext cx="0" cy="172132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4" name="Line 21">
            <a:extLst>
              <a:ext uri="{FF2B5EF4-FFF2-40B4-BE49-F238E27FC236}">
                <a16:creationId xmlns:a16="http://schemas.microsoft.com/office/drawing/2014/main" id="{15079D78-A528-437F-ADC4-B55D26BB043C}"/>
              </a:ext>
            </a:extLst>
          </p:cNvPr>
          <p:cNvSpPr>
            <a:spLocks noChangeShapeType="1"/>
          </p:cNvSpPr>
          <p:nvPr/>
        </p:nvSpPr>
        <p:spPr bwMode="auto">
          <a:xfrm>
            <a:off x="781050" y="3873500"/>
            <a:ext cx="0" cy="172386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5" name="Line 22">
            <a:extLst>
              <a:ext uri="{FF2B5EF4-FFF2-40B4-BE49-F238E27FC236}">
                <a16:creationId xmlns:a16="http://schemas.microsoft.com/office/drawing/2014/main" id="{45DB6182-0AB7-4602-AAA0-07C7D48E0FB7}"/>
              </a:ext>
            </a:extLst>
          </p:cNvPr>
          <p:cNvSpPr>
            <a:spLocks noChangeShapeType="1"/>
          </p:cNvSpPr>
          <p:nvPr/>
        </p:nvSpPr>
        <p:spPr bwMode="auto">
          <a:xfrm>
            <a:off x="9912350" y="0"/>
            <a:ext cx="0" cy="210677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6" name="Line 23">
            <a:extLst>
              <a:ext uri="{FF2B5EF4-FFF2-40B4-BE49-F238E27FC236}">
                <a16:creationId xmlns:a16="http://schemas.microsoft.com/office/drawing/2014/main" id="{9ECBF8EE-4E8C-491D-8DD5-5FE906FEC65A}"/>
              </a:ext>
            </a:extLst>
          </p:cNvPr>
          <p:cNvSpPr>
            <a:spLocks noChangeShapeType="1"/>
          </p:cNvSpPr>
          <p:nvPr/>
        </p:nvSpPr>
        <p:spPr bwMode="auto">
          <a:xfrm>
            <a:off x="18984913" y="4119563"/>
            <a:ext cx="0" cy="16948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7" name="Line 24">
            <a:extLst>
              <a:ext uri="{FF2B5EF4-FFF2-40B4-BE49-F238E27FC236}">
                <a16:creationId xmlns:a16="http://schemas.microsoft.com/office/drawing/2014/main" id="{13BE50DF-A6C1-470B-BC00-0AC3DF6BC194}"/>
              </a:ext>
            </a:extLst>
          </p:cNvPr>
          <p:cNvSpPr>
            <a:spLocks noChangeShapeType="1"/>
          </p:cNvSpPr>
          <p:nvPr/>
        </p:nvSpPr>
        <p:spPr bwMode="auto">
          <a:xfrm>
            <a:off x="28092400" y="4119563"/>
            <a:ext cx="0" cy="16948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8" name="Line 25">
            <a:extLst>
              <a:ext uri="{FF2B5EF4-FFF2-40B4-BE49-F238E27FC236}">
                <a16:creationId xmlns:a16="http://schemas.microsoft.com/office/drawing/2014/main" id="{24F9F2B0-2BF2-4C32-9B1D-ECD1071F978F}"/>
              </a:ext>
            </a:extLst>
          </p:cNvPr>
          <p:cNvSpPr>
            <a:spLocks noChangeShapeType="1"/>
          </p:cNvSpPr>
          <p:nvPr/>
        </p:nvSpPr>
        <p:spPr bwMode="auto">
          <a:xfrm>
            <a:off x="36604575" y="4119563"/>
            <a:ext cx="0" cy="16948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365906" tIns="184331" rIns="365906" bIns="184331"/>
          <a:lstStyle/>
          <a:p>
            <a:endParaRPr lang="en-US"/>
          </a:p>
        </p:txBody>
      </p:sp>
      <p:sp>
        <p:nvSpPr>
          <p:cNvPr id="1039" name="Rectangle 26">
            <a:extLst>
              <a:ext uri="{FF2B5EF4-FFF2-40B4-BE49-F238E27FC236}">
                <a16:creationId xmlns:a16="http://schemas.microsoft.com/office/drawing/2014/main" id="{CB5C1622-2C88-41A5-84A1-A53E7EAFBDBD}"/>
              </a:ext>
            </a:extLst>
          </p:cNvPr>
          <p:cNvSpPr>
            <a:spLocks noChangeAspect="1" noChangeArrowheads="1"/>
          </p:cNvSpPr>
          <p:nvPr/>
        </p:nvSpPr>
        <p:spPr bwMode="auto">
          <a:xfrm>
            <a:off x="0" y="4763"/>
            <a:ext cx="15219363" cy="788987"/>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365906" tIns="184331" rIns="365906" bIns="184331" anchor="ctr"/>
          <a:lstStyle/>
          <a:p>
            <a:pPr>
              <a:spcBef>
                <a:spcPct val="20000"/>
              </a:spcBef>
              <a:buFontTx/>
              <a:buChar char="•"/>
            </a:pPr>
            <a:endParaRPr lang="en-US" altLang="en-US">
              <a:solidFill>
                <a:schemeClr val="tx1"/>
              </a:solidFill>
            </a:endParaRPr>
          </a:p>
        </p:txBody>
      </p:sp>
      <p:sp>
        <p:nvSpPr>
          <p:cNvPr id="1040" name="Rectangle 2">
            <a:extLst>
              <a:ext uri="{FF2B5EF4-FFF2-40B4-BE49-F238E27FC236}">
                <a16:creationId xmlns:a16="http://schemas.microsoft.com/office/drawing/2014/main" id="{D891F9C9-9C53-40D8-80BD-782B872A8AA9}"/>
              </a:ext>
            </a:extLst>
          </p:cNvPr>
          <p:cNvSpPr>
            <a:spLocks noGrp="1" noChangeArrowheads="1"/>
          </p:cNvSpPr>
          <p:nvPr>
            <p:ph type="title"/>
          </p:nvPr>
        </p:nvSpPr>
        <p:spPr bwMode="auto">
          <a:xfrm>
            <a:off x="1873250" y="849313"/>
            <a:ext cx="33716913" cy="350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0927" tIns="30465" rIns="60927" bIns="30465" numCol="1" anchor="ctr" anchorCtr="0" compatLnSpc="1">
            <a:prstTxWarp prst="textNoShape">
              <a:avLst/>
            </a:prstTxWarp>
          </a:bodyPr>
          <a:lstStyle/>
          <a:p>
            <a:pPr lvl="0"/>
            <a:r>
              <a:rPr lang="en-US" altLang="en-US"/>
              <a:t>Click to edit Master title style</a:t>
            </a:r>
          </a:p>
        </p:txBody>
      </p:sp>
      <p:sp>
        <p:nvSpPr>
          <p:cNvPr id="1041" name="Rectangle 3">
            <a:extLst>
              <a:ext uri="{FF2B5EF4-FFF2-40B4-BE49-F238E27FC236}">
                <a16:creationId xmlns:a16="http://schemas.microsoft.com/office/drawing/2014/main" id="{D884DF31-D960-4755-9402-B23C3C8BB54D}"/>
              </a:ext>
            </a:extLst>
          </p:cNvPr>
          <p:cNvSpPr>
            <a:spLocks noGrp="1" noChangeArrowheads="1"/>
          </p:cNvSpPr>
          <p:nvPr>
            <p:ph type="body" idx="1"/>
          </p:nvPr>
        </p:nvSpPr>
        <p:spPr bwMode="auto">
          <a:xfrm>
            <a:off x="1873250" y="4919663"/>
            <a:ext cx="33716913" cy="1389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0927" tIns="30465" rIns="60927" bIns="3046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3972" name="Rectangle 4">
            <a:extLst>
              <a:ext uri="{FF2B5EF4-FFF2-40B4-BE49-F238E27FC236}">
                <a16:creationId xmlns:a16="http://schemas.microsoft.com/office/drawing/2014/main" id="{F9B46F7D-29BE-4022-8DB4-65C248B09FDF}"/>
              </a:ext>
            </a:extLst>
          </p:cNvPr>
          <p:cNvSpPr>
            <a:spLocks noGrp="1" noChangeArrowheads="1"/>
          </p:cNvSpPr>
          <p:nvPr>
            <p:ph type="dt" sz="half" idx="2"/>
          </p:nvPr>
        </p:nvSpPr>
        <p:spPr bwMode="auto">
          <a:xfrm>
            <a:off x="1873250" y="19184938"/>
            <a:ext cx="8740775" cy="1462087"/>
          </a:xfrm>
          <a:prstGeom prst="rect">
            <a:avLst/>
          </a:prstGeom>
          <a:noFill/>
          <a:ln w="9525">
            <a:noFill/>
            <a:miter lim="800000"/>
            <a:headEnd/>
            <a:tailEnd/>
          </a:ln>
          <a:effectLst/>
        </p:spPr>
        <p:txBody>
          <a:bodyPr vert="horz" wrap="square" lIns="60927" tIns="30465" rIns="60927" bIns="30465" numCol="1" anchor="t" anchorCtr="0" compatLnSpc="1">
            <a:prstTxWarp prst="textNoShape">
              <a:avLst/>
            </a:prstTxWarp>
          </a:bodyPr>
          <a:lstStyle>
            <a:lvl1pPr>
              <a:defRPr sz="1100">
                <a:solidFill>
                  <a:schemeClr val="tx1"/>
                </a:solidFill>
                <a:latin typeface="Times New Roman" charset="0"/>
                <a:ea typeface="ＭＳ Ｐゴシック" pitchFamily="4" charset="-128"/>
                <a:cs typeface="ＭＳ Ｐゴシック" pitchFamily="4" charset="-128"/>
              </a:defRPr>
            </a:lvl1pPr>
          </a:lstStyle>
          <a:p>
            <a:pPr>
              <a:defRPr/>
            </a:pPr>
            <a:endParaRPr lang="en-US"/>
          </a:p>
        </p:txBody>
      </p:sp>
      <p:sp>
        <p:nvSpPr>
          <p:cNvPr id="83973" name="Rectangle 5">
            <a:extLst>
              <a:ext uri="{FF2B5EF4-FFF2-40B4-BE49-F238E27FC236}">
                <a16:creationId xmlns:a16="http://schemas.microsoft.com/office/drawing/2014/main" id="{A184172E-3CF6-4E38-8697-C239B07A2D59}"/>
              </a:ext>
            </a:extLst>
          </p:cNvPr>
          <p:cNvSpPr>
            <a:spLocks noGrp="1" noChangeArrowheads="1"/>
          </p:cNvSpPr>
          <p:nvPr>
            <p:ph type="ftr" sz="quarter" idx="3"/>
          </p:nvPr>
        </p:nvSpPr>
        <p:spPr bwMode="auto">
          <a:xfrm>
            <a:off x="12800013" y="19184938"/>
            <a:ext cx="11863387" cy="1462087"/>
          </a:xfrm>
          <a:prstGeom prst="rect">
            <a:avLst/>
          </a:prstGeom>
          <a:noFill/>
          <a:ln w="9525">
            <a:noFill/>
            <a:miter lim="800000"/>
            <a:headEnd/>
            <a:tailEnd/>
          </a:ln>
          <a:effectLst/>
        </p:spPr>
        <p:txBody>
          <a:bodyPr vert="horz" wrap="square" lIns="60927" tIns="30465" rIns="60927" bIns="30465" numCol="1" anchor="t" anchorCtr="0" compatLnSpc="1">
            <a:prstTxWarp prst="textNoShape">
              <a:avLst/>
            </a:prstTxWarp>
          </a:bodyPr>
          <a:lstStyle>
            <a:lvl1pPr algn="ctr">
              <a:defRPr sz="1100">
                <a:solidFill>
                  <a:schemeClr val="tx1"/>
                </a:solidFill>
                <a:latin typeface="Times New Roman" charset="0"/>
                <a:ea typeface="ＭＳ Ｐゴシック" pitchFamily="4" charset="-128"/>
                <a:cs typeface="ＭＳ Ｐゴシック" pitchFamily="4" charset="-128"/>
              </a:defRPr>
            </a:lvl1pPr>
          </a:lstStyle>
          <a:p>
            <a:pPr>
              <a:defRPr/>
            </a:pPr>
            <a:endParaRPr lang="en-US"/>
          </a:p>
        </p:txBody>
      </p:sp>
      <p:sp>
        <p:nvSpPr>
          <p:cNvPr id="83974" name="Rectangle 6">
            <a:extLst>
              <a:ext uri="{FF2B5EF4-FFF2-40B4-BE49-F238E27FC236}">
                <a16:creationId xmlns:a16="http://schemas.microsoft.com/office/drawing/2014/main" id="{84B0F400-37BC-4841-A8B2-4B39959D782F}"/>
              </a:ext>
            </a:extLst>
          </p:cNvPr>
          <p:cNvSpPr>
            <a:spLocks noGrp="1" noChangeArrowheads="1"/>
          </p:cNvSpPr>
          <p:nvPr>
            <p:ph type="sldNum" sz="quarter" idx="4"/>
          </p:nvPr>
        </p:nvSpPr>
        <p:spPr bwMode="auto">
          <a:xfrm>
            <a:off x="26849388" y="19184938"/>
            <a:ext cx="8740775" cy="1462087"/>
          </a:xfrm>
          <a:prstGeom prst="rect">
            <a:avLst/>
          </a:prstGeom>
          <a:noFill/>
          <a:ln w="9525">
            <a:noFill/>
            <a:miter lim="800000"/>
            <a:headEnd/>
            <a:tailEnd/>
          </a:ln>
          <a:effectLst/>
        </p:spPr>
        <p:txBody>
          <a:bodyPr vert="horz" wrap="square" lIns="60927" tIns="30465" rIns="60927" bIns="30465" numCol="1" anchor="t" anchorCtr="0" compatLnSpc="1">
            <a:prstTxWarp prst="textNoShape">
              <a:avLst/>
            </a:prstTxWarp>
          </a:bodyPr>
          <a:lstStyle>
            <a:lvl1pPr algn="r">
              <a:defRPr sz="1100">
                <a:solidFill>
                  <a:schemeClr val="tx1"/>
                </a:solidFill>
              </a:defRPr>
            </a:lvl1pPr>
          </a:lstStyle>
          <a:p>
            <a:pPr>
              <a:defRPr/>
            </a:pPr>
            <a:fld id="{BB3F9326-4A0B-4826-8B4B-0CE521EE3F2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ctr" defTabSz="603250" rtl="0" eaLnBrk="0" fontAlgn="base" hangingPunct="0">
        <a:spcBef>
          <a:spcPct val="0"/>
        </a:spcBef>
        <a:spcAft>
          <a:spcPct val="0"/>
        </a:spcAft>
        <a:defRPr sz="2800">
          <a:solidFill>
            <a:schemeClr val="tx2"/>
          </a:solidFill>
          <a:latin typeface="+mj-lt"/>
          <a:ea typeface="ＭＳ Ｐゴシック" pitchFamily="-108" charset="-128"/>
          <a:cs typeface="ＭＳ Ｐゴシック" pitchFamily="-108" charset="-128"/>
        </a:defRPr>
      </a:lvl1pPr>
      <a:lvl2pPr algn="ctr" defTabSz="603250" rtl="0" eaLnBrk="0" fontAlgn="base" hangingPunct="0">
        <a:spcBef>
          <a:spcPct val="0"/>
        </a:spcBef>
        <a:spcAft>
          <a:spcPct val="0"/>
        </a:spcAft>
        <a:defRPr sz="2800">
          <a:solidFill>
            <a:schemeClr val="tx2"/>
          </a:solidFill>
          <a:latin typeface="Arial" charset="0"/>
          <a:ea typeface="ＭＳ Ｐゴシック" pitchFamily="-108" charset="-128"/>
          <a:cs typeface="ＭＳ Ｐゴシック" pitchFamily="-108" charset="-128"/>
        </a:defRPr>
      </a:lvl2pPr>
      <a:lvl3pPr algn="ctr" defTabSz="603250" rtl="0" eaLnBrk="0" fontAlgn="base" hangingPunct="0">
        <a:spcBef>
          <a:spcPct val="0"/>
        </a:spcBef>
        <a:spcAft>
          <a:spcPct val="0"/>
        </a:spcAft>
        <a:defRPr sz="2800">
          <a:solidFill>
            <a:schemeClr val="tx2"/>
          </a:solidFill>
          <a:latin typeface="Arial" charset="0"/>
          <a:ea typeface="ＭＳ Ｐゴシック" pitchFamily="-108" charset="-128"/>
          <a:cs typeface="ＭＳ Ｐゴシック" pitchFamily="-108" charset="-128"/>
        </a:defRPr>
      </a:lvl3pPr>
      <a:lvl4pPr algn="ctr" defTabSz="603250" rtl="0" eaLnBrk="0" fontAlgn="base" hangingPunct="0">
        <a:spcBef>
          <a:spcPct val="0"/>
        </a:spcBef>
        <a:spcAft>
          <a:spcPct val="0"/>
        </a:spcAft>
        <a:defRPr sz="2800">
          <a:solidFill>
            <a:schemeClr val="tx2"/>
          </a:solidFill>
          <a:latin typeface="Arial" charset="0"/>
          <a:ea typeface="ＭＳ Ｐゴシック" pitchFamily="-108" charset="-128"/>
          <a:cs typeface="ＭＳ Ｐゴシック" pitchFamily="-108" charset="-128"/>
        </a:defRPr>
      </a:lvl4pPr>
      <a:lvl5pPr algn="ctr" defTabSz="603250" rtl="0" eaLnBrk="0" fontAlgn="base" hangingPunct="0">
        <a:spcBef>
          <a:spcPct val="0"/>
        </a:spcBef>
        <a:spcAft>
          <a:spcPct val="0"/>
        </a:spcAft>
        <a:defRPr sz="2800">
          <a:solidFill>
            <a:schemeClr val="tx2"/>
          </a:solidFill>
          <a:latin typeface="Arial" charset="0"/>
          <a:ea typeface="ＭＳ Ｐゴシック" pitchFamily="-108" charset="-128"/>
          <a:cs typeface="ＭＳ Ｐゴシック" pitchFamily="-108" charset="-128"/>
        </a:defRPr>
      </a:lvl5pPr>
      <a:lvl6pPr marL="609599" algn="ctr" defTabSz="609599" rtl="0" fontAlgn="base">
        <a:spcBef>
          <a:spcPct val="0"/>
        </a:spcBef>
        <a:spcAft>
          <a:spcPct val="0"/>
        </a:spcAft>
        <a:defRPr sz="2800">
          <a:solidFill>
            <a:schemeClr val="tx2"/>
          </a:solidFill>
          <a:latin typeface="Arial" charset="0"/>
        </a:defRPr>
      </a:lvl6pPr>
      <a:lvl7pPr marL="1219195" algn="ctr" defTabSz="609599" rtl="0" fontAlgn="base">
        <a:spcBef>
          <a:spcPct val="0"/>
        </a:spcBef>
        <a:spcAft>
          <a:spcPct val="0"/>
        </a:spcAft>
        <a:defRPr sz="2800">
          <a:solidFill>
            <a:schemeClr val="tx2"/>
          </a:solidFill>
          <a:latin typeface="Arial" charset="0"/>
        </a:defRPr>
      </a:lvl7pPr>
      <a:lvl8pPr marL="1828794" algn="ctr" defTabSz="609599" rtl="0" fontAlgn="base">
        <a:spcBef>
          <a:spcPct val="0"/>
        </a:spcBef>
        <a:spcAft>
          <a:spcPct val="0"/>
        </a:spcAft>
        <a:defRPr sz="2800">
          <a:solidFill>
            <a:schemeClr val="tx2"/>
          </a:solidFill>
          <a:latin typeface="Arial" charset="0"/>
        </a:defRPr>
      </a:lvl8pPr>
      <a:lvl9pPr marL="2438393" algn="ctr" defTabSz="609599" rtl="0" fontAlgn="base">
        <a:spcBef>
          <a:spcPct val="0"/>
        </a:spcBef>
        <a:spcAft>
          <a:spcPct val="0"/>
        </a:spcAft>
        <a:defRPr sz="2800">
          <a:solidFill>
            <a:schemeClr val="tx2"/>
          </a:solidFill>
          <a:latin typeface="Arial" charset="0"/>
        </a:defRPr>
      </a:lvl9pPr>
    </p:titleStyle>
    <p:bodyStyle>
      <a:lvl1pPr marL="217488" indent="-217488" algn="l" defTabSz="603250" rtl="0" eaLnBrk="0" fontAlgn="base" hangingPunct="0">
        <a:spcBef>
          <a:spcPct val="20000"/>
        </a:spcBef>
        <a:spcAft>
          <a:spcPct val="0"/>
        </a:spcAft>
        <a:buChar char="•"/>
        <a:defRPr>
          <a:solidFill>
            <a:schemeClr val="tx1"/>
          </a:solidFill>
          <a:latin typeface="+mn-lt"/>
          <a:ea typeface="ＭＳ Ｐゴシック" pitchFamily="-108" charset="-128"/>
          <a:cs typeface="ＭＳ Ｐゴシック" pitchFamily="-108" charset="-128"/>
        </a:defRPr>
      </a:lvl1pPr>
      <a:lvl2pPr marL="485775" indent="-187325" algn="l" defTabSz="603250" rtl="0" eaLnBrk="0" fontAlgn="base" hangingPunct="0">
        <a:spcBef>
          <a:spcPct val="20000"/>
        </a:spcBef>
        <a:spcAft>
          <a:spcPct val="0"/>
        </a:spcAft>
        <a:buChar char="–"/>
        <a:defRPr sz="1700">
          <a:solidFill>
            <a:schemeClr val="tx1"/>
          </a:solidFill>
          <a:latin typeface="+mn-lt"/>
          <a:ea typeface="ＭＳ Ｐゴシック" charset="-128"/>
        </a:defRPr>
      </a:lvl2pPr>
      <a:lvl3pPr marL="757238" indent="-147638" algn="l" defTabSz="603250" rtl="0" eaLnBrk="0" fontAlgn="base" hangingPunct="0">
        <a:spcBef>
          <a:spcPct val="20000"/>
        </a:spcBef>
        <a:spcAft>
          <a:spcPct val="0"/>
        </a:spcAft>
        <a:buChar char="•"/>
        <a:defRPr sz="1500">
          <a:solidFill>
            <a:schemeClr val="tx1"/>
          </a:solidFill>
          <a:latin typeface="+mn-lt"/>
          <a:ea typeface="ヒラギノ角ゴ Pro W3" charset="-128"/>
          <a:cs typeface="ヒラギノ角ゴ Pro W3" pitchFamily="-101" charset="-128"/>
        </a:defRPr>
      </a:lvl3pPr>
      <a:lvl4pPr marL="1062038" indent="-152400" algn="l" defTabSz="603250" rtl="0" eaLnBrk="0" fontAlgn="base" hangingPunct="0">
        <a:spcBef>
          <a:spcPct val="20000"/>
        </a:spcBef>
        <a:spcAft>
          <a:spcPct val="0"/>
        </a:spcAft>
        <a:buChar char="–"/>
        <a:defRPr sz="1500">
          <a:solidFill>
            <a:schemeClr val="tx1"/>
          </a:solidFill>
          <a:latin typeface="+mn-lt"/>
          <a:ea typeface="ヒラギノ角ゴ Pro W3" charset="-128"/>
        </a:defRPr>
      </a:lvl4pPr>
      <a:lvl5pPr marL="1366838" indent="-147638" algn="l" defTabSz="603250" rtl="0" eaLnBrk="0" fontAlgn="base" hangingPunct="0">
        <a:spcBef>
          <a:spcPct val="20000"/>
        </a:spcBef>
        <a:spcAft>
          <a:spcPct val="0"/>
        </a:spcAft>
        <a:buChar char="»"/>
        <a:defRPr sz="1500">
          <a:solidFill>
            <a:schemeClr val="tx1"/>
          </a:solidFill>
          <a:latin typeface="+mn-lt"/>
          <a:ea typeface="ヒラギノ角ゴ Pro W3" charset="-128"/>
        </a:defRPr>
      </a:lvl5pPr>
      <a:lvl6pPr marL="1981193" indent="-152399" algn="l" defTabSz="609599" rtl="0" fontAlgn="base">
        <a:spcBef>
          <a:spcPct val="20000"/>
        </a:spcBef>
        <a:spcAft>
          <a:spcPct val="0"/>
        </a:spcAft>
        <a:buChar char="»"/>
        <a:defRPr sz="1500">
          <a:solidFill>
            <a:schemeClr val="tx1"/>
          </a:solidFill>
          <a:latin typeface="+mn-lt"/>
          <a:ea typeface="ＭＳ Ｐゴシック" charset="-128"/>
        </a:defRPr>
      </a:lvl6pPr>
      <a:lvl7pPr marL="2590791" indent="-152399" algn="l" defTabSz="609599" rtl="0" fontAlgn="base">
        <a:spcBef>
          <a:spcPct val="20000"/>
        </a:spcBef>
        <a:spcAft>
          <a:spcPct val="0"/>
        </a:spcAft>
        <a:buChar char="»"/>
        <a:defRPr sz="1500">
          <a:solidFill>
            <a:schemeClr val="tx1"/>
          </a:solidFill>
          <a:latin typeface="+mn-lt"/>
          <a:ea typeface="ＭＳ Ｐゴシック" charset="-128"/>
        </a:defRPr>
      </a:lvl7pPr>
      <a:lvl8pPr marL="3200391" indent="-152399" algn="l" defTabSz="609599" rtl="0" fontAlgn="base">
        <a:spcBef>
          <a:spcPct val="20000"/>
        </a:spcBef>
        <a:spcAft>
          <a:spcPct val="0"/>
        </a:spcAft>
        <a:buChar char="»"/>
        <a:defRPr sz="1500">
          <a:solidFill>
            <a:schemeClr val="tx1"/>
          </a:solidFill>
          <a:latin typeface="+mn-lt"/>
          <a:ea typeface="ＭＳ Ｐゴシック" charset="-128"/>
        </a:defRPr>
      </a:lvl8pPr>
      <a:lvl9pPr marL="3809987" indent="-152399" algn="l" defTabSz="609599" rtl="0" fontAlgn="base">
        <a:spcBef>
          <a:spcPct val="20000"/>
        </a:spcBef>
        <a:spcAft>
          <a:spcPct val="0"/>
        </a:spcAft>
        <a:buChar char="»"/>
        <a:defRPr sz="1500">
          <a:solidFill>
            <a:schemeClr val="tx1"/>
          </a:solidFill>
          <a:latin typeface="+mn-lt"/>
          <a:ea typeface="ＭＳ Ｐゴシック" charset="-128"/>
        </a:defRPr>
      </a:lvl9pPr>
    </p:bodyStyle>
    <p:otherStyle>
      <a:defPPr>
        <a:defRPr lang="en-US"/>
      </a:defPPr>
      <a:lvl1pPr marL="0" algn="l" defTabSz="609599" rtl="0" eaLnBrk="1" latinLnBrk="0" hangingPunct="1">
        <a:defRPr sz="2400" kern="1200">
          <a:solidFill>
            <a:schemeClr val="tx1"/>
          </a:solidFill>
          <a:latin typeface="+mn-lt"/>
          <a:ea typeface="+mn-ea"/>
          <a:cs typeface="+mn-cs"/>
        </a:defRPr>
      </a:lvl1pPr>
      <a:lvl2pPr marL="609599" algn="l" defTabSz="609599" rtl="0" eaLnBrk="1" latinLnBrk="0" hangingPunct="1">
        <a:defRPr sz="2400" kern="1200">
          <a:solidFill>
            <a:schemeClr val="tx1"/>
          </a:solidFill>
          <a:latin typeface="+mn-lt"/>
          <a:ea typeface="+mn-ea"/>
          <a:cs typeface="+mn-cs"/>
        </a:defRPr>
      </a:lvl2pPr>
      <a:lvl3pPr marL="1219195" algn="l" defTabSz="609599" rtl="0" eaLnBrk="1" latinLnBrk="0" hangingPunct="1">
        <a:defRPr sz="2400" kern="1200">
          <a:solidFill>
            <a:schemeClr val="tx1"/>
          </a:solidFill>
          <a:latin typeface="+mn-lt"/>
          <a:ea typeface="+mn-ea"/>
          <a:cs typeface="+mn-cs"/>
        </a:defRPr>
      </a:lvl3pPr>
      <a:lvl4pPr marL="1828794" algn="l" defTabSz="609599" rtl="0" eaLnBrk="1" latinLnBrk="0" hangingPunct="1">
        <a:defRPr sz="2400" kern="1200">
          <a:solidFill>
            <a:schemeClr val="tx1"/>
          </a:solidFill>
          <a:latin typeface="+mn-lt"/>
          <a:ea typeface="+mn-ea"/>
          <a:cs typeface="+mn-cs"/>
        </a:defRPr>
      </a:lvl4pPr>
      <a:lvl5pPr marL="2438393" algn="l" defTabSz="609599" rtl="0" eaLnBrk="1" latinLnBrk="0" hangingPunct="1">
        <a:defRPr sz="2400" kern="1200">
          <a:solidFill>
            <a:schemeClr val="tx1"/>
          </a:solidFill>
          <a:latin typeface="+mn-lt"/>
          <a:ea typeface="+mn-ea"/>
          <a:cs typeface="+mn-cs"/>
        </a:defRPr>
      </a:lvl5pPr>
      <a:lvl6pPr marL="3047988" algn="l" defTabSz="609599" rtl="0" eaLnBrk="1" latinLnBrk="0" hangingPunct="1">
        <a:defRPr sz="2400" kern="1200">
          <a:solidFill>
            <a:schemeClr val="tx1"/>
          </a:solidFill>
          <a:latin typeface="+mn-lt"/>
          <a:ea typeface="+mn-ea"/>
          <a:cs typeface="+mn-cs"/>
        </a:defRPr>
      </a:lvl6pPr>
      <a:lvl7pPr marL="3657588" algn="l" defTabSz="609599" rtl="0" eaLnBrk="1" latinLnBrk="0" hangingPunct="1">
        <a:defRPr sz="2400" kern="1200">
          <a:solidFill>
            <a:schemeClr val="tx1"/>
          </a:solidFill>
          <a:latin typeface="+mn-lt"/>
          <a:ea typeface="+mn-ea"/>
          <a:cs typeface="+mn-cs"/>
        </a:defRPr>
      </a:lvl7pPr>
      <a:lvl8pPr marL="4267187" algn="l" defTabSz="609599" rtl="0" eaLnBrk="1" latinLnBrk="0" hangingPunct="1">
        <a:defRPr sz="2400" kern="1200">
          <a:solidFill>
            <a:schemeClr val="tx1"/>
          </a:solidFill>
          <a:latin typeface="+mn-lt"/>
          <a:ea typeface="+mn-ea"/>
          <a:cs typeface="+mn-cs"/>
        </a:defRPr>
      </a:lvl8pPr>
      <a:lvl9pPr marL="4876782" algn="l" defTabSz="609599"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73BC2EDC-0B7B-407B-932F-DA545A7E3056}"/>
              </a:ext>
            </a:extLst>
          </p:cNvPr>
          <p:cNvSpPr>
            <a:spLocks noGrp="1"/>
          </p:cNvSpPr>
          <p:nvPr>
            <p:ph type="title"/>
          </p:nvPr>
        </p:nvSpPr>
        <p:spPr bwMode="auto">
          <a:xfrm>
            <a:off x="2574925" y="1122363"/>
            <a:ext cx="32313563" cy="407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3A53E1D3-4F06-4783-AA1D-8DD459E69EB3}"/>
              </a:ext>
            </a:extLst>
          </p:cNvPr>
          <p:cNvSpPr>
            <a:spLocks noGrp="1"/>
          </p:cNvSpPr>
          <p:nvPr>
            <p:ph type="body" idx="1"/>
          </p:nvPr>
        </p:nvSpPr>
        <p:spPr bwMode="auto">
          <a:xfrm>
            <a:off x="2574925" y="5608638"/>
            <a:ext cx="32313563" cy="133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3CBB9E9-7584-4BB4-B6FB-77D11206F755}"/>
              </a:ext>
            </a:extLst>
          </p:cNvPr>
          <p:cNvSpPr>
            <a:spLocks noGrp="1"/>
          </p:cNvSpPr>
          <p:nvPr>
            <p:ph type="dt" sz="half" idx="2"/>
          </p:nvPr>
        </p:nvSpPr>
        <p:spPr>
          <a:xfrm>
            <a:off x="2574925" y="19526250"/>
            <a:ext cx="8429625" cy="1122363"/>
          </a:xfrm>
          <a:prstGeom prst="rect">
            <a:avLst/>
          </a:prstGeom>
        </p:spPr>
        <p:txBody>
          <a:bodyPr vert="horz" lIns="91440" tIns="45720" rIns="91440" bIns="45720" rtlCol="0" anchor="ctr"/>
          <a:lstStyle>
            <a:lvl1pPr algn="l">
              <a:defRPr sz="3686">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AC2AE6E8-F295-4001-8E00-43B4220815FC}"/>
              </a:ext>
            </a:extLst>
          </p:cNvPr>
          <p:cNvSpPr>
            <a:spLocks noGrp="1"/>
          </p:cNvSpPr>
          <p:nvPr>
            <p:ph type="ftr" sz="quarter" idx="3"/>
          </p:nvPr>
        </p:nvSpPr>
        <p:spPr>
          <a:xfrm>
            <a:off x="12409488" y="19526250"/>
            <a:ext cx="12644437" cy="1122363"/>
          </a:xfrm>
          <a:prstGeom prst="rect">
            <a:avLst/>
          </a:prstGeom>
        </p:spPr>
        <p:txBody>
          <a:bodyPr vert="horz" lIns="91440" tIns="45720" rIns="91440" bIns="45720" rtlCol="0" anchor="ctr"/>
          <a:lstStyle>
            <a:lvl1pPr algn="ctr">
              <a:defRPr sz="3686">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E5F6DC74-460D-4BAB-B783-59F853477D8C}"/>
              </a:ext>
            </a:extLst>
          </p:cNvPr>
          <p:cNvSpPr>
            <a:spLocks noGrp="1"/>
          </p:cNvSpPr>
          <p:nvPr>
            <p:ph type="sldNum" sz="quarter" idx="4"/>
          </p:nvPr>
        </p:nvSpPr>
        <p:spPr>
          <a:xfrm>
            <a:off x="26458863" y="19526250"/>
            <a:ext cx="8429625" cy="1122363"/>
          </a:xfrm>
          <a:prstGeom prst="rect">
            <a:avLst/>
          </a:prstGeom>
        </p:spPr>
        <p:txBody>
          <a:bodyPr vert="horz" wrap="square" lIns="91440" tIns="45720" rIns="91440" bIns="45720" numCol="1" anchor="ctr" anchorCtr="0" compatLnSpc="1">
            <a:prstTxWarp prst="textNoShape">
              <a:avLst/>
            </a:prstTxWarp>
          </a:bodyPr>
          <a:lstStyle>
            <a:lvl1pPr algn="r">
              <a:defRPr sz="3600">
                <a:solidFill>
                  <a:srgbClr val="898989"/>
                </a:solidFill>
              </a:defRPr>
            </a:lvl1pPr>
          </a:lstStyle>
          <a:p>
            <a:pPr>
              <a:defRPr/>
            </a:pPr>
            <a:fld id="{6813C6E6-1D04-4998-8564-AA8AFCD55DC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defTabSz="2808288" rtl="0" eaLnBrk="0" fontAlgn="base" hangingPunct="0">
        <a:lnSpc>
          <a:spcPct val="90000"/>
        </a:lnSpc>
        <a:spcBef>
          <a:spcPct val="0"/>
        </a:spcBef>
        <a:spcAft>
          <a:spcPct val="0"/>
        </a:spcAft>
        <a:defRPr sz="13500" kern="1200">
          <a:solidFill>
            <a:schemeClr val="tx1"/>
          </a:solidFill>
          <a:latin typeface="+mj-lt"/>
          <a:ea typeface="+mj-ea"/>
          <a:cs typeface="+mj-cs"/>
        </a:defRPr>
      </a:lvl1pPr>
      <a:lvl2pPr algn="l" defTabSz="2808288" rtl="0" eaLnBrk="0" fontAlgn="base" hangingPunct="0">
        <a:lnSpc>
          <a:spcPct val="90000"/>
        </a:lnSpc>
        <a:spcBef>
          <a:spcPct val="0"/>
        </a:spcBef>
        <a:spcAft>
          <a:spcPct val="0"/>
        </a:spcAft>
        <a:defRPr sz="13500">
          <a:solidFill>
            <a:schemeClr val="tx1"/>
          </a:solidFill>
          <a:latin typeface="Calibri Light" panose="020F0302020204030204" pitchFamily="34" charset="0"/>
        </a:defRPr>
      </a:lvl2pPr>
      <a:lvl3pPr algn="l" defTabSz="2808288" rtl="0" eaLnBrk="0" fontAlgn="base" hangingPunct="0">
        <a:lnSpc>
          <a:spcPct val="90000"/>
        </a:lnSpc>
        <a:spcBef>
          <a:spcPct val="0"/>
        </a:spcBef>
        <a:spcAft>
          <a:spcPct val="0"/>
        </a:spcAft>
        <a:defRPr sz="13500">
          <a:solidFill>
            <a:schemeClr val="tx1"/>
          </a:solidFill>
          <a:latin typeface="Calibri Light" panose="020F0302020204030204" pitchFamily="34" charset="0"/>
        </a:defRPr>
      </a:lvl3pPr>
      <a:lvl4pPr algn="l" defTabSz="2808288" rtl="0" eaLnBrk="0" fontAlgn="base" hangingPunct="0">
        <a:lnSpc>
          <a:spcPct val="90000"/>
        </a:lnSpc>
        <a:spcBef>
          <a:spcPct val="0"/>
        </a:spcBef>
        <a:spcAft>
          <a:spcPct val="0"/>
        </a:spcAft>
        <a:defRPr sz="13500">
          <a:solidFill>
            <a:schemeClr val="tx1"/>
          </a:solidFill>
          <a:latin typeface="Calibri Light" panose="020F0302020204030204" pitchFamily="34" charset="0"/>
        </a:defRPr>
      </a:lvl4pPr>
      <a:lvl5pPr algn="l" defTabSz="2808288" rtl="0" eaLnBrk="0" fontAlgn="base" hangingPunct="0">
        <a:lnSpc>
          <a:spcPct val="90000"/>
        </a:lnSpc>
        <a:spcBef>
          <a:spcPct val="0"/>
        </a:spcBef>
        <a:spcAft>
          <a:spcPct val="0"/>
        </a:spcAft>
        <a:defRPr sz="13500">
          <a:solidFill>
            <a:schemeClr val="tx1"/>
          </a:solidFill>
          <a:latin typeface="Calibri Light" panose="020F0302020204030204" pitchFamily="34" charset="0"/>
        </a:defRPr>
      </a:lvl5pPr>
      <a:lvl6pPr marL="457200" algn="l" defTabSz="2808288" rtl="0" fontAlgn="base">
        <a:lnSpc>
          <a:spcPct val="90000"/>
        </a:lnSpc>
        <a:spcBef>
          <a:spcPct val="0"/>
        </a:spcBef>
        <a:spcAft>
          <a:spcPct val="0"/>
        </a:spcAft>
        <a:defRPr sz="13500">
          <a:solidFill>
            <a:schemeClr val="tx1"/>
          </a:solidFill>
          <a:latin typeface="Calibri Light" panose="020F0302020204030204" pitchFamily="34" charset="0"/>
        </a:defRPr>
      </a:lvl6pPr>
      <a:lvl7pPr marL="914400" algn="l" defTabSz="2808288" rtl="0" fontAlgn="base">
        <a:lnSpc>
          <a:spcPct val="90000"/>
        </a:lnSpc>
        <a:spcBef>
          <a:spcPct val="0"/>
        </a:spcBef>
        <a:spcAft>
          <a:spcPct val="0"/>
        </a:spcAft>
        <a:defRPr sz="13500">
          <a:solidFill>
            <a:schemeClr val="tx1"/>
          </a:solidFill>
          <a:latin typeface="Calibri Light" panose="020F0302020204030204" pitchFamily="34" charset="0"/>
        </a:defRPr>
      </a:lvl7pPr>
      <a:lvl8pPr marL="1371600" algn="l" defTabSz="2808288" rtl="0" fontAlgn="base">
        <a:lnSpc>
          <a:spcPct val="90000"/>
        </a:lnSpc>
        <a:spcBef>
          <a:spcPct val="0"/>
        </a:spcBef>
        <a:spcAft>
          <a:spcPct val="0"/>
        </a:spcAft>
        <a:defRPr sz="13500">
          <a:solidFill>
            <a:schemeClr val="tx1"/>
          </a:solidFill>
          <a:latin typeface="Calibri Light" panose="020F0302020204030204" pitchFamily="34" charset="0"/>
        </a:defRPr>
      </a:lvl8pPr>
      <a:lvl9pPr marL="1828800" algn="l" defTabSz="2808288" rtl="0" fontAlgn="base">
        <a:lnSpc>
          <a:spcPct val="90000"/>
        </a:lnSpc>
        <a:spcBef>
          <a:spcPct val="0"/>
        </a:spcBef>
        <a:spcAft>
          <a:spcPct val="0"/>
        </a:spcAft>
        <a:defRPr sz="13500">
          <a:solidFill>
            <a:schemeClr val="tx1"/>
          </a:solidFill>
          <a:latin typeface="Calibri Light" panose="020F0302020204030204" pitchFamily="34" charset="0"/>
        </a:defRPr>
      </a:lvl9pPr>
    </p:titleStyle>
    <p:bodyStyle>
      <a:lvl1pPr marL="701675" indent="-701675" algn="l" defTabSz="2808288" rtl="0" eaLnBrk="0" fontAlgn="base" hangingPunct="0">
        <a:lnSpc>
          <a:spcPct val="90000"/>
        </a:lnSpc>
        <a:spcBef>
          <a:spcPts val="3075"/>
        </a:spcBef>
        <a:spcAft>
          <a:spcPct val="0"/>
        </a:spcAft>
        <a:buFont typeface="Arial" panose="020B0604020202020204" pitchFamily="34" charset="0"/>
        <a:buChar char="•"/>
        <a:defRPr sz="8600" kern="1200">
          <a:solidFill>
            <a:schemeClr val="tx1"/>
          </a:solidFill>
          <a:latin typeface="+mn-lt"/>
          <a:ea typeface="+mn-ea"/>
          <a:cs typeface="+mn-cs"/>
        </a:defRPr>
      </a:lvl1pPr>
      <a:lvl2pPr marL="2106613" indent="-701675" algn="l" defTabSz="2808288" rtl="0" eaLnBrk="0" fontAlgn="base" hangingPunct="0">
        <a:lnSpc>
          <a:spcPct val="90000"/>
        </a:lnSpc>
        <a:spcBef>
          <a:spcPts val="1538"/>
        </a:spcBef>
        <a:spcAft>
          <a:spcPct val="0"/>
        </a:spcAft>
        <a:buFont typeface="Arial" panose="020B0604020202020204" pitchFamily="34" charset="0"/>
        <a:buChar char="•"/>
        <a:defRPr sz="7300" kern="1200">
          <a:solidFill>
            <a:schemeClr val="tx1"/>
          </a:solidFill>
          <a:latin typeface="+mn-lt"/>
          <a:ea typeface="+mn-ea"/>
          <a:cs typeface="+mn-cs"/>
        </a:defRPr>
      </a:lvl2pPr>
      <a:lvl3pPr marL="3509963" indent="-701675" algn="l" defTabSz="2808288" rtl="0" eaLnBrk="0" fontAlgn="base" hangingPunct="0">
        <a:lnSpc>
          <a:spcPct val="90000"/>
        </a:lnSpc>
        <a:spcBef>
          <a:spcPts val="1538"/>
        </a:spcBef>
        <a:spcAft>
          <a:spcPct val="0"/>
        </a:spcAft>
        <a:buFont typeface="Arial" panose="020B0604020202020204" pitchFamily="34" charset="0"/>
        <a:buChar char="•"/>
        <a:defRPr sz="6100" kern="1200">
          <a:solidFill>
            <a:schemeClr val="tx1"/>
          </a:solidFill>
          <a:latin typeface="+mn-lt"/>
          <a:ea typeface="+mn-ea"/>
          <a:cs typeface="+mn-cs"/>
        </a:defRPr>
      </a:lvl3pPr>
      <a:lvl4pPr marL="4914900" indent="-701675" algn="l" defTabSz="2808288" rtl="0" eaLnBrk="0" fontAlgn="base" hangingPunct="0">
        <a:lnSpc>
          <a:spcPct val="90000"/>
        </a:lnSpc>
        <a:spcBef>
          <a:spcPts val="1538"/>
        </a:spcBef>
        <a:spcAft>
          <a:spcPct val="0"/>
        </a:spcAft>
        <a:buFont typeface="Arial" panose="020B0604020202020204" pitchFamily="34" charset="0"/>
        <a:buChar char="•"/>
        <a:defRPr sz="5500" kern="1200">
          <a:solidFill>
            <a:schemeClr val="tx1"/>
          </a:solidFill>
          <a:latin typeface="+mn-lt"/>
          <a:ea typeface="+mn-ea"/>
          <a:cs typeface="+mn-cs"/>
        </a:defRPr>
      </a:lvl4pPr>
      <a:lvl5pPr marL="6319838" indent="-701675" algn="l" defTabSz="2808288" rtl="0" eaLnBrk="0" fontAlgn="base" hangingPunct="0">
        <a:lnSpc>
          <a:spcPct val="90000"/>
        </a:lnSpc>
        <a:spcBef>
          <a:spcPts val="1538"/>
        </a:spcBef>
        <a:spcAft>
          <a:spcPct val="0"/>
        </a:spcAft>
        <a:buFont typeface="Arial" panose="020B0604020202020204" pitchFamily="34" charset="0"/>
        <a:buChar char="•"/>
        <a:defRPr sz="5500" kern="1200">
          <a:solidFill>
            <a:schemeClr val="tx1"/>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p:bodyStyle>
    <p:otherStyle>
      <a:defPPr>
        <a:defRPr lang="en-US"/>
      </a:defPPr>
      <a:lvl1pPr marL="0" algn="l" defTabSz="2809037" rtl="0" eaLnBrk="1" latinLnBrk="0" hangingPunct="1">
        <a:defRPr sz="5530" kern="1200">
          <a:solidFill>
            <a:schemeClr val="tx1"/>
          </a:solidFill>
          <a:latin typeface="+mn-lt"/>
          <a:ea typeface="+mn-ea"/>
          <a:cs typeface="+mn-cs"/>
        </a:defRPr>
      </a:lvl1pPr>
      <a:lvl2pPr marL="1404518" algn="l" defTabSz="2809037" rtl="0" eaLnBrk="1" latinLnBrk="0" hangingPunct="1">
        <a:defRPr sz="5530" kern="1200">
          <a:solidFill>
            <a:schemeClr val="tx1"/>
          </a:solidFill>
          <a:latin typeface="+mn-lt"/>
          <a:ea typeface="+mn-ea"/>
          <a:cs typeface="+mn-cs"/>
        </a:defRPr>
      </a:lvl2pPr>
      <a:lvl3pPr marL="2809037" algn="l" defTabSz="2809037" rtl="0" eaLnBrk="1" latinLnBrk="0" hangingPunct="1">
        <a:defRPr sz="5530" kern="1200">
          <a:solidFill>
            <a:schemeClr val="tx1"/>
          </a:solidFill>
          <a:latin typeface="+mn-lt"/>
          <a:ea typeface="+mn-ea"/>
          <a:cs typeface="+mn-cs"/>
        </a:defRPr>
      </a:lvl3pPr>
      <a:lvl4pPr marL="4213555" algn="l" defTabSz="2809037" rtl="0" eaLnBrk="1" latinLnBrk="0" hangingPunct="1">
        <a:defRPr sz="5530" kern="1200">
          <a:solidFill>
            <a:schemeClr val="tx1"/>
          </a:solidFill>
          <a:latin typeface="+mn-lt"/>
          <a:ea typeface="+mn-ea"/>
          <a:cs typeface="+mn-cs"/>
        </a:defRPr>
      </a:lvl4pPr>
      <a:lvl5pPr marL="5618074" algn="l" defTabSz="2809037" rtl="0" eaLnBrk="1" latinLnBrk="0" hangingPunct="1">
        <a:defRPr sz="5530" kern="1200">
          <a:solidFill>
            <a:schemeClr val="tx1"/>
          </a:solidFill>
          <a:latin typeface="+mn-lt"/>
          <a:ea typeface="+mn-ea"/>
          <a:cs typeface="+mn-cs"/>
        </a:defRPr>
      </a:lvl5pPr>
      <a:lvl6pPr marL="7022592" algn="l" defTabSz="2809037" rtl="0" eaLnBrk="1" latinLnBrk="0" hangingPunct="1">
        <a:defRPr sz="5530" kern="1200">
          <a:solidFill>
            <a:schemeClr val="tx1"/>
          </a:solidFill>
          <a:latin typeface="+mn-lt"/>
          <a:ea typeface="+mn-ea"/>
          <a:cs typeface="+mn-cs"/>
        </a:defRPr>
      </a:lvl6pPr>
      <a:lvl7pPr marL="8427110" algn="l" defTabSz="2809037" rtl="0" eaLnBrk="1" latinLnBrk="0" hangingPunct="1">
        <a:defRPr sz="5530" kern="1200">
          <a:solidFill>
            <a:schemeClr val="tx1"/>
          </a:solidFill>
          <a:latin typeface="+mn-lt"/>
          <a:ea typeface="+mn-ea"/>
          <a:cs typeface="+mn-cs"/>
        </a:defRPr>
      </a:lvl7pPr>
      <a:lvl8pPr marL="9831629" algn="l" defTabSz="2809037" rtl="0" eaLnBrk="1" latinLnBrk="0" hangingPunct="1">
        <a:defRPr sz="5530" kern="1200">
          <a:solidFill>
            <a:schemeClr val="tx1"/>
          </a:solidFill>
          <a:latin typeface="+mn-lt"/>
          <a:ea typeface="+mn-ea"/>
          <a:cs typeface="+mn-cs"/>
        </a:defRPr>
      </a:lvl8pPr>
      <a:lvl9pPr marL="11236147" algn="l" defTabSz="2809037" rtl="0" eaLnBrk="1" latinLnBrk="0" hangingPunct="1">
        <a:defRPr sz="5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105">
            <a:extLst>
              <a:ext uri="{FF2B5EF4-FFF2-40B4-BE49-F238E27FC236}">
                <a16:creationId xmlns:a16="http://schemas.microsoft.com/office/drawing/2014/main" id="{18918C07-E0CC-4240-BBA7-121CB98C9DA1}"/>
              </a:ext>
            </a:extLst>
          </p:cNvPr>
          <p:cNvSpPr>
            <a:spLocks noChangeArrowheads="1"/>
          </p:cNvSpPr>
          <p:nvPr/>
        </p:nvSpPr>
        <p:spPr bwMode="auto">
          <a:xfrm>
            <a:off x="0" y="-14288"/>
            <a:ext cx="37463413" cy="4027488"/>
          </a:xfrm>
          <a:prstGeom prst="rect">
            <a:avLst/>
          </a:prstGeom>
          <a:solidFill>
            <a:srgbClr val="18A3AC"/>
          </a:solidFill>
          <a:ln>
            <a:noFill/>
          </a:ln>
        </p:spPr>
        <p:txBody>
          <a:bodyPr wrap="none" lIns="156675" tIns="78337" rIns="156675" bIns="78337" anchor="ctr"/>
          <a:lstStyle/>
          <a:p>
            <a:pPr>
              <a:defRPr/>
            </a:pPr>
            <a:endParaRPr lang="en-US" sz="17530"/>
          </a:p>
        </p:txBody>
      </p:sp>
      <p:sp>
        <p:nvSpPr>
          <p:cNvPr id="4099" name="WordArt 12">
            <a:extLst>
              <a:ext uri="{FF2B5EF4-FFF2-40B4-BE49-F238E27FC236}">
                <a16:creationId xmlns:a16="http://schemas.microsoft.com/office/drawing/2014/main" id="{E7246263-2323-492C-80F2-6524D9F15AD5}"/>
              </a:ext>
            </a:extLst>
          </p:cNvPr>
          <p:cNvSpPr>
            <a:spLocks noChangeArrowheads="1" noChangeShapeType="1" noTextEdit="1"/>
          </p:cNvSpPr>
          <p:nvPr/>
        </p:nvSpPr>
        <p:spPr bwMode="auto">
          <a:xfrm>
            <a:off x="2863850" y="1035050"/>
            <a:ext cx="3379788" cy="89058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200" kern="10">
              <a:solidFill>
                <a:schemeClr val="tx1"/>
              </a:solidFill>
              <a:effectLst>
                <a:outerShdw dist="45791" dir="2021404" algn="ctr" rotWithShape="0">
                  <a:srgbClr val="B2B2B2">
                    <a:alpha val="79999"/>
                  </a:srgbClr>
                </a:outerShdw>
              </a:effectLst>
              <a:latin typeface="Arial" panose="020B0604020202020204" pitchFamily="34" charset="0"/>
              <a:cs typeface="Arial" panose="020B0604020202020204" pitchFamily="34" charset="0"/>
            </a:endParaRPr>
          </a:p>
          <a:p>
            <a:pPr algn="ctr"/>
            <a:endParaRPr lang="en-US" sz="3200" kern="10">
              <a:solidFill>
                <a:schemeClr val="tx1"/>
              </a:solidFill>
              <a:effectLst>
                <a:outerShdw dist="45791" dir="2021404" algn="ctr" rotWithShape="0">
                  <a:srgbClr val="B2B2B2">
                    <a:alpha val="79999"/>
                  </a:srgbClr>
                </a:outerShdw>
              </a:effectLst>
              <a:latin typeface="Arial" panose="020B0604020202020204" pitchFamily="34" charset="0"/>
              <a:cs typeface="Arial" panose="020B0604020202020204" pitchFamily="34" charset="0"/>
            </a:endParaRPr>
          </a:p>
        </p:txBody>
      </p:sp>
      <p:sp>
        <p:nvSpPr>
          <p:cNvPr id="4100" name="Text Box 16">
            <a:extLst>
              <a:ext uri="{FF2B5EF4-FFF2-40B4-BE49-F238E27FC236}">
                <a16:creationId xmlns:a16="http://schemas.microsoft.com/office/drawing/2014/main" id="{DA98D154-EED2-40E7-BE2A-B5669F713420}"/>
              </a:ext>
            </a:extLst>
          </p:cNvPr>
          <p:cNvSpPr txBox="1">
            <a:spLocks noChangeArrowheads="1"/>
          </p:cNvSpPr>
          <p:nvPr/>
        </p:nvSpPr>
        <p:spPr bwMode="auto">
          <a:xfrm>
            <a:off x="695325" y="4313238"/>
            <a:ext cx="1185862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08" tIns="47802" rIns="95608" bIns="47802">
            <a:spAutoFit/>
          </a:bodyPr>
          <a:lstStyle>
            <a:lvl1pPr defTabSz="2284413">
              <a:defRPr sz="6600">
                <a:solidFill>
                  <a:schemeClr val="bg1"/>
                </a:solidFill>
                <a:latin typeface="Times New Roman" panose="02020603050405020304" pitchFamily="18" charset="0"/>
                <a:ea typeface="ＭＳ Ｐゴシック" panose="020B0600070205080204" pitchFamily="34" charset="-128"/>
              </a:defRPr>
            </a:lvl1pPr>
            <a:lvl2pPr marL="37931725" indent="-37474525" defTabSz="2284413">
              <a:defRPr sz="6600">
                <a:solidFill>
                  <a:schemeClr val="bg1"/>
                </a:solidFill>
                <a:latin typeface="Times New Roman" panose="02020603050405020304" pitchFamily="18" charset="0"/>
                <a:ea typeface="ＭＳ Ｐゴシック" panose="020B0600070205080204" pitchFamily="34" charset="-128"/>
              </a:defRPr>
            </a:lvl2pPr>
            <a:lvl3pPr defTabSz="2284413">
              <a:defRPr sz="6600">
                <a:solidFill>
                  <a:schemeClr val="bg1"/>
                </a:solidFill>
                <a:latin typeface="Times New Roman" panose="02020603050405020304" pitchFamily="18" charset="0"/>
                <a:ea typeface="ＭＳ Ｐゴシック" panose="020B0600070205080204" pitchFamily="34" charset="-128"/>
              </a:defRPr>
            </a:lvl3pPr>
            <a:lvl4pPr defTabSz="2284413">
              <a:defRPr sz="6600">
                <a:solidFill>
                  <a:schemeClr val="bg1"/>
                </a:solidFill>
                <a:latin typeface="Times New Roman" panose="02020603050405020304" pitchFamily="18" charset="0"/>
                <a:ea typeface="ＭＳ Ｐゴシック" panose="020B0600070205080204" pitchFamily="34" charset="-128"/>
              </a:defRPr>
            </a:lvl4pPr>
            <a:lvl5pPr defTabSz="2284413">
              <a:defRPr sz="6600">
                <a:solidFill>
                  <a:schemeClr val="bg1"/>
                </a:solidFill>
                <a:latin typeface="Times New Roman" panose="02020603050405020304" pitchFamily="18" charset="0"/>
                <a:ea typeface="ＭＳ Ｐゴシック" panose="020B0600070205080204" pitchFamily="34" charset="-128"/>
              </a:defRPr>
            </a:lvl5pPr>
            <a:lvl6pPr marL="28892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pPr>
            <a:r>
              <a:rPr lang="en-US" altLang="en-US" sz="4900" b="1" dirty="0">
                <a:solidFill>
                  <a:srgbClr val="25AEAB"/>
                </a:solidFill>
                <a:latin typeface="Arial" panose="020B0604020202020204" pitchFamily="34" charset="0"/>
              </a:rPr>
              <a:t>Introduction</a:t>
            </a:r>
          </a:p>
        </p:txBody>
      </p:sp>
      <p:sp>
        <p:nvSpPr>
          <p:cNvPr id="4101" name="Text Box 28">
            <a:extLst>
              <a:ext uri="{FF2B5EF4-FFF2-40B4-BE49-F238E27FC236}">
                <a16:creationId xmlns:a16="http://schemas.microsoft.com/office/drawing/2014/main" id="{B1C923B6-ACED-46E3-BB9D-5E4B39F6F419}"/>
              </a:ext>
            </a:extLst>
          </p:cNvPr>
          <p:cNvSpPr txBox="1">
            <a:spLocks noChangeArrowheads="1"/>
          </p:cNvSpPr>
          <p:nvPr/>
        </p:nvSpPr>
        <p:spPr bwMode="auto">
          <a:xfrm>
            <a:off x="12900025" y="4313238"/>
            <a:ext cx="11863388"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08" tIns="47802" rIns="95608" bIns="47802">
            <a:spAutoFit/>
          </a:bodyPr>
          <a:lstStyle>
            <a:lvl1pPr defTabSz="2284413">
              <a:defRPr sz="6600">
                <a:solidFill>
                  <a:schemeClr val="bg1"/>
                </a:solidFill>
                <a:latin typeface="Times New Roman" panose="02020603050405020304" pitchFamily="18" charset="0"/>
                <a:ea typeface="ＭＳ Ｐゴシック" panose="020B0600070205080204" pitchFamily="34" charset="-128"/>
              </a:defRPr>
            </a:lvl1pPr>
            <a:lvl2pPr marL="37931725" indent="-37474525" defTabSz="2284413">
              <a:defRPr sz="6600">
                <a:solidFill>
                  <a:schemeClr val="bg1"/>
                </a:solidFill>
                <a:latin typeface="Times New Roman" panose="02020603050405020304" pitchFamily="18" charset="0"/>
                <a:ea typeface="ＭＳ Ｐゴシック" panose="020B0600070205080204" pitchFamily="34" charset="-128"/>
              </a:defRPr>
            </a:lvl2pPr>
            <a:lvl3pPr defTabSz="2284413">
              <a:defRPr sz="6600">
                <a:solidFill>
                  <a:schemeClr val="bg1"/>
                </a:solidFill>
                <a:latin typeface="Times New Roman" panose="02020603050405020304" pitchFamily="18" charset="0"/>
                <a:ea typeface="ＭＳ Ｐゴシック" panose="020B0600070205080204" pitchFamily="34" charset="-128"/>
              </a:defRPr>
            </a:lvl3pPr>
            <a:lvl4pPr defTabSz="2284413">
              <a:defRPr sz="6600">
                <a:solidFill>
                  <a:schemeClr val="bg1"/>
                </a:solidFill>
                <a:latin typeface="Times New Roman" panose="02020603050405020304" pitchFamily="18" charset="0"/>
                <a:ea typeface="ＭＳ Ｐゴシック" panose="020B0600070205080204" pitchFamily="34" charset="-128"/>
              </a:defRPr>
            </a:lvl4pPr>
            <a:lvl5pPr defTabSz="2284413">
              <a:defRPr sz="6600">
                <a:solidFill>
                  <a:schemeClr val="bg1"/>
                </a:solidFill>
                <a:latin typeface="Times New Roman" panose="02020603050405020304" pitchFamily="18" charset="0"/>
                <a:ea typeface="ＭＳ Ｐゴシック" panose="020B0600070205080204" pitchFamily="34" charset="-128"/>
              </a:defRPr>
            </a:lvl5pPr>
            <a:lvl6pPr marL="28892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pPr>
            <a:r>
              <a:rPr lang="en-US" altLang="en-US" sz="4900" b="1" dirty="0">
                <a:solidFill>
                  <a:srgbClr val="25AEAB"/>
                </a:solidFill>
                <a:latin typeface="Arial" panose="020B0604020202020204" pitchFamily="34" charset="0"/>
              </a:rPr>
              <a:t>Key Features / Results of Project</a:t>
            </a:r>
            <a:endParaRPr lang="en-US" altLang="en-US" sz="3900" b="1" dirty="0">
              <a:solidFill>
                <a:srgbClr val="34BDD3"/>
              </a:solidFill>
              <a:latin typeface="Arial" panose="020B0604020202020204" pitchFamily="34" charset="0"/>
            </a:endParaRPr>
          </a:p>
        </p:txBody>
      </p:sp>
      <p:sp>
        <p:nvSpPr>
          <p:cNvPr id="4102" name="Line 40">
            <a:extLst>
              <a:ext uri="{FF2B5EF4-FFF2-40B4-BE49-F238E27FC236}">
                <a16:creationId xmlns:a16="http://schemas.microsoft.com/office/drawing/2014/main" id="{B7ABE8EF-82A7-44E3-8A92-917A54834D59}"/>
              </a:ext>
            </a:extLst>
          </p:cNvPr>
          <p:cNvSpPr>
            <a:spLocks noChangeShapeType="1"/>
          </p:cNvSpPr>
          <p:nvPr/>
        </p:nvSpPr>
        <p:spPr bwMode="auto">
          <a:xfrm>
            <a:off x="1262063" y="5316538"/>
            <a:ext cx="11045825" cy="0"/>
          </a:xfrm>
          <a:prstGeom prst="line">
            <a:avLst/>
          </a:prstGeom>
          <a:noFill/>
          <a:ln w="127000">
            <a:solidFill>
              <a:srgbClr val="25AEAB"/>
            </a:solidFill>
            <a:round/>
            <a:headEnd/>
            <a:tailEnd/>
          </a:ln>
          <a:extLst>
            <a:ext uri="{909E8E84-426E-40DD-AFC4-6F175D3DCCD1}">
              <a14:hiddenFill xmlns:a14="http://schemas.microsoft.com/office/drawing/2010/main">
                <a:noFill/>
              </a14:hiddenFill>
            </a:ext>
          </a:extLst>
        </p:spPr>
        <p:txBody>
          <a:bodyPr wrap="none" lIns="121920" tIns="60958" rIns="121920" bIns="60958" anchor="ctr"/>
          <a:lstStyle/>
          <a:p>
            <a:endParaRPr lang="en-US"/>
          </a:p>
        </p:txBody>
      </p:sp>
      <p:sp>
        <p:nvSpPr>
          <p:cNvPr id="4103" name="Text Box 44">
            <a:extLst>
              <a:ext uri="{FF2B5EF4-FFF2-40B4-BE49-F238E27FC236}">
                <a16:creationId xmlns:a16="http://schemas.microsoft.com/office/drawing/2014/main" id="{AC1940FB-CC9B-450D-859A-58E0C9BB8FDC}"/>
              </a:ext>
            </a:extLst>
          </p:cNvPr>
          <p:cNvSpPr txBox="1">
            <a:spLocks noChangeArrowheads="1"/>
          </p:cNvSpPr>
          <p:nvPr/>
        </p:nvSpPr>
        <p:spPr bwMode="auto">
          <a:xfrm>
            <a:off x="312738" y="11639550"/>
            <a:ext cx="118618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08" tIns="47802" rIns="95608" bIns="47802">
            <a:spAutoFit/>
          </a:bodyPr>
          <a:lstStyle>
            <a:lvl1pPr defTabSz="2284413">
              <a:defRPr sz="6600">
                <a:solidFill>
                  <a:schemeClr val="bg1"/>
                </a:solidFill>
                <a:latin typeface="Times New Roman" panose="02020603050405020304" pitchFamily="18" charset="0"/>
                <a:ea typeface="ＭＳ Ｐゴシック" panose="020B0600070205080204" pitchFamily="34" charset="-128"/>
              </a:defRPr>
            </a:lvl1pPr>
            <a:lvl2pPr marL="37931725" indent="-37474525" defTabSz="2284413">
              <a:defRPr sz="6600">
                <a:solidFill>
                  <a:schemeClr val="bg1"/>
                </a:solidFill>
                <a:latin typeface="Times New Roman" panose="02020603050405020304" pitchFamily="18" charset="0"/>
                <a:ea typeface="ＭＳ Ｐゴシック" panose="020B0600070205080204" pitchFamily="34" charset="-128"/>
              </a:defRPr>
            </a:lvl2pPr>
            <a:lvl3pPr defTabSz="2284413">
              <a:defRPr sz="6600">
                <a:solidFill>
                  <a:schemeClr val="bg1"/>
                </a:solidFill>
                <a:latin typeface="Times New Roman" panose="02020603050405020304" pitchFamily="18" charset="0"/>
                <a:ea typeface="ＭＳ Ｐゴシック" panose="020B0600070205080204" pitchFamily="34" charset="-128"/>
              </a:defRPr>
            </a:lvl3pPr>
            <a:lvl4pPr defTabSz="2284413">
              <a:defRPr sz="6600">
                <a:solidFill>
                  <a:schemeClr val="bg1"/>
                </a:solidFill>
                <a:latin typeface="Times New Roman" panose="02020603050405020304" pitchFamily="18" charset="0"/>
                <a:ea typeface="ＭＳ Ｐゴシック" panose="020B0600070205080204" pitchFamily="34" charset="-128"/>
              </a:defRPr>
            </a:lvl4pPr>
            <a:lvl5pPr defTabSz="2284413">
              <a:defRPr sz="6600">
                <a:solidFill>
                  <a:schemeClr val="bg1"/>
                </a:solidFill>
                <a:latin typeface="Times New Roman" panose="02020603050405020304" pitchFamily="18" charset="0"/>
                <a:ea typeface="ＭＳ Ｐゴシック" panose="020B0600070205080204" pitchFamily="34" charset="-128"/>
              </a:defRPr>
            </a:lvl5pPr>
            <a:lvl6pPr marL="28892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pPr>
            <a:r>
              <a:rPr lang="en-US" altLang="en-US" sz="4900" b="1" dirty="0">
                <a:solidFill>
                  <a:srgbClr val="25AEAB"/>
                </a:solidFill>
                <a:latin typeface="Arial" panose="020B0604020202020204" pitchFamily="34" charset="0"/>
              </a:rPr>
              <a:t>Curricular Design / Methods</a:t>
            </a:r>
            <a:endParaRPr lang="en-US" altLang="en-US" sz="3900" b="1" dirty="0">
              <a:solidFill>
                <a:srgbClr val="25AEAB"/>
              </a:solidFill>
              <a:latin typeface="Arial" panose="020B0604020202020204" pitchFamily="34" charset="0"/>
            </a:endParaRPr>
          </a:p>
        </p:txBody>
      </p:sp>
      <p:sp>
        <p:nvSpPr>
          <p:cNvPr id="4104" name="Line 41">
            <a:extLst>
              <a:ext uri="{FF2B5EF4-FFF2-40B4-BE49-F238E27FC236}">
                <a16:creationId xmlns:a16="http://schemas.microsoft.com/office/drawing/2014/main" id="{E60072E8-37A0-4783-BCAB-E2D9A62E005C}"/>
              </a:ext>
            </a:extLst>
          </p:cNvPr>
          <p:cNvSpPr>
            <a:spLocks noChangeShapeType="1"/>
          </p:cNvSpPr>
          <p:nvPr/>
        </p:nvSpPr>
        <p:spPr bwMode="auto">
          <a:xfrm>
            <a:off x="1198563" y="12657138"/>
            <a:ext cx="11049000" cy="0"/>
          </a:xfrm>
          <a:prstGeom prst="line">
            <a:avLst/>
          </a:prstGeom>
          <a:noFill/>
          <a:ln w="127000">
            <a:solidFill>
              <a:srgbClr val="25AEAB"/>
            </a:solidFill>
            <a:round/>
            <a:headEnd/>
            <a:tailEnd/>
          </a:ln>
          <a:extLst>
            <a:ext uri="{909E8E84-426E-40DD-AFC4-6F175D3DCCD1}">
              <a14:hiddenFill xmlns:a14="http://schemas.microsoft.com/office/drawing/2010/main">
                <a:noFill/>
              </a14:hiddenFill>
            </a:ext>
          </a:extLst>
        </p:spPr>
        <p:txBody>
          <a:bodyPr wrap="none" lIns="121920" tIns="60958" rIns="121920" bIns="60958" anchor="ctr"/>
          <a:lstStyle/>
          <a:p>
            <a:endParaRPr lang="en-US"/>
          </a:p>
        </p:txBody>
      </p:sp>
      <p:sp>
        <p:nvSpPr>
          <p:cNvPr id="4105" name="Line 41">
            <a:extLst>
              <a:ext uri="{FF2B5EF4-FFF2-40B4-BE49-F238E27FC236}">
                <a16:creationId xmlns:a16="http://schemas.microsoft.com/office/drawing/2014/main" id="{CE0F85EC-A4FA-404A-83D6-6F5FA3898B81}"/>
              </a:ext>
            </a:extLst>
          </p:cNvPr>
          <p:cNvSpPr>
            <a:spLocks noChangeShapeType="1"/>
          </p:cNvSpPr>
          <p:nvPr/>
        </p:nvSpPr>
        <p:spPr bwMode="auto">
          <a:xfrm>
            <a:off x="13168313" y="5316538"/>
            <a:ext cx="11047412" cy="0"/>
          </a:xfrm>
          <a:prstGeom prst="line">
            <a:avLst/>
          </a:prstGeom>
          <a:noFill/>
          <a:ln w="127000">
            <a:solidFill>
              <a:srgbClr val="25AEAB"/>
            </a:solidFill>
            <a:round/>
            <a:headEnd/>
            <a:tailEnd/>
          </a:ln>
          <a:extLst>
            <a:ext uri="{909E8E84-426E-40DD-AFC4-6F175D3DCCD1}">
              <a14:hiddenFill xmlns:a14="http://schemas.microsoft.com/office/drawing/2010/main">
                <a:noFill/>
              </a14:hiddenFill>
            </a:ext>
          </a:extLst>
        </p:spPr>
        <p:txBody>
          <a:bodyPr wrap="none" lIns="121920" tIns="60958" rIns="121920" bIns="60958" anchor="ctr"/>
          <a:lstStyle/>
          <a:p>
            <a:endParaRPr lang="en-US"/>
          </a:p>
        </p:txBody>
      </p:sp>
      <p:sp>
        <p:nvSpPr>
          <p:cNvPr id="4106" name="Rectangle 1045">
            <a:extLst>
              <a:ext uri="{FF2B5EF4-FFF2-40B4-BE49-F238E27FC236}">
                <a16:creationId xmlns:a16="http://schemas.microsoft.com/office/drawing/2014/main" id="{0B988B38-E80D-488F-9524-4B05A14126B4}"/>
              </a:ext>
            </a:extLst>
          </p:cNvPr>
          <p:cNvSpPr>
            <a:spLocks noChangeArrowheads="1"/>
          </p:cNvSpPr>
          <p:nvPr/>
        </p:nvSpPr>
        <p:spPr bwMode="auto">
          <a:xfrm>
            <a:off x="0" y="-2943225"/>
            <a:ext cx="24606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20" tIns="60958" rIns="121920" bIns="60958" anchor="ctr">
            <a:spAutoFit/>
          </a:bodyPr>
          <a:lstStyle>
            <a:lvl1pPr>
              <a:defRPr sz="6600">
                <a:solidFill>
                  <a:schemeClr val="bg1"/>
                </a:solidFill>
                <a:latin typeface="Times New Roman" panose="02020603050405020304" pitchFamily="18" charset="0"/>
                <a:ea typeface="ＭＳ Ｐゴシック" panose="020B0600070205080204" pitchFamily="34" charset="-128"/>
              </a:defRPr>
            </a:lvl1pPr>
            <a:lvl2pPr marL="37931725" indent="-37474525">
              <a:defRPr sz="6600">
                <a:solidFill>
                  <a:schemeClr val="bg1"/>
                </a:solidFill>
                <a:latin typeface="Times New Roman" panose="02020603050405020304" pitchFamily="18" charset="0"/>
                <a:ea typeface="ＭＳ Ｐゴシック" panose="020B0600070205080204" pitchFamily="34" charset="-128"/>
              </a:defRPr>
            </a:lvl2pPr>
            <a:lvl3pPr>
              <a:defRPr sz="6600">
                <a:solidFill>
                  <a:schemeClr val="bg1"/>
                </a:solidFill>
                <a:latin typeface="Times New Roman" panose="02020603050405020304" pitchFamily="18" charset="0"/>
                <a:ea typeface="ＭＳ Ｐゴシック" panose="020B0600070205080204" pitchFamily="34" charset="-128"/>
              </a:defRPr>
            </a:lvl3pPr>
            <a:lvl4pPr>
              <a:defRPr sz="6600">
                <a:solidFill>
                  <a:schemeClr val="bg1"/>
                </a:solidFill>
                <a:latin typeface="Times New Roman" panose="02020603050405020304" pitchFamily="18" charset="0"/>
                <a:ea typeface="ＭＳ Ｐゴシック" panose="020B0600070205080204" pitchFamily="34" charset="-128"/>
              </a:defRPr>
            </a:lvl4pPr>
            <a:lvl5pPr>
              <a:defRPr sz="6600">
                <a:solidFill>
                  <a:schemeClr val="bg1"/>
                </a:solidFill>
                <a:latin typeface="Times New Roman" panose="02020603050405020304" pitchFamily="18" charset="0"/>
                <a:ea typeface="ＭＳ Ｐゴシック" panose="020B0600070205080204" pitchFamily="34" charset="-128"/>
              </a:defRPr>
            </a:lvl5pPr>
            <a:lvl6pPr marL="28892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endParaRPr lang="en-US" altLang="en-US" sz="3200">
              <a:solidFill>
                <a:schemeClr val="tx1"/>
              </a:solidFill>
              <a:latin typeface="Arial" panose="020B0604020202020204" pitchFamily="34" charset="0"/>
            </a:endParaRPr>
          </a:p>
        </p:txBody>
      </p:sp>
      <p:sp>
        <p:nvSpPr>
          <p:cNvPr id="4107" name="Rectangle 1047">
            <a:extLst>
              <a:ext uri="{FF2B5EF4-FFF2-40B4-BE49-F238E27FC236}">
                <a16:creationId xmlns:a16="http://schemas.microsoft.com/office/drawing/2014/main" id="{A030DBE2-CA62-45D2-9FD4-23066593BDB8}"/>
              </a:ext>
            </a:extLst>
          </p:cNvPr>
          <p:cNvSpPr>
            <a:spLocks noChangeArrowheads="1"/>
          </p:cNvSpPr>
          <p:nvPr/>
        </p:nvSpPr>
        <p:spPr bwMode="auto">
          <a:xfrm>
            <a:off x="0" y="5899150"/>
            <a:ext cx="246063"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20" tIns="60958" rIns="121920" bIns="60958" anchor="ctr">
            <a:spAutoFit/>
          </a:bodyPr>
          <a:lstStyle>
            <a:lvl1pPr>
              <a:defRPr sz="6600">
                <a:solidFill>
                  <a:schemeClr val="bg1"/>
                </a:solidFill>
                <a:latin typeface="Times New Roman" panose="02020603050405020304" pitchFamily="18" charset="0"/>
                <a:ea typeface="ＭＳ Ｐゴシック" panose="020B0600070205080204" pitchFamily="34" charset="-128"/>
              </a:defRPr>
            </a:lvl1pPr>
            <a:lvl2pPr marL="37931725" indent="-37474525">
              <a:defRPr sz="6600">
                <a:solidFill>
                  <a:schemeClr val="bg1"/>
                </a:solidFill>
                <a:latin typeface="Times New Roman" panose="02020603050405020304" pitchFamily="18" charset="0"/>
                <a:ea typeface="ＭＳ Ｐゴシック" panose="020B0600070205080204" pitchFamily="34" charset="-128"/>
              </a:defRPr>
            </a:lvl2pPr>
            <a:lvl3pPr>
              <a:defRPr sz="6600">
                <a:solidFill>
                  <a:schemeClr val="bg1"/>
                </a:solidFill>
                <a:latin typeface="Times New Roman" panose="02020603050405020304" pitchFamily="18" charset="0"/>
                <a:ea typeface="ＭＳ Ｐゴシック" panose="020B0600070205080204" pitchFamily="34" charset="-128"/>
              </a:defRPr>
            </a:lvl3pPr>
            <a:lvl4pPr>
              <a:defRPr sz="6600">
                <a:solidFill>
                  <a:schemeClr val="bg1"/>
                </a:solidFill>
                <a:latin typeface="Times New Roman" panose="02020603050405020304" pitchFamily="18" charset="0"/>
                <a:ea typeface="ＭＳ Ｐゴシック" panose="020B0600070205080204" pitchFamily="34" charset="-128"/>
              </a:defRPr>
            </a:lvl4pPr>
            <a:lvl5pPr>
              <a:defRPr sz="6600">
                <a:solidFill>
                  <a:schemeClr val="bg1"/>
                </a:solidFill>
                <a:latin typeface="Times New Roman" panose="02020603050405020304" pitchFamily="18" charset="0"/>
                <a:ea typeface="ＭＳ Ｐゴシック" panose="020B0600070205080204" pitchFamily="34" charset="-128"/>
              </a:defRPr>
            </a:lvl5pPr>
            <a:lvl6pPr marL="28892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endParaRPr lang="en-US" altLang="en-US" sz="3200">
              <a:solidFill>
                <a:schemeClr val="tx1"/>
              </a:solidFill>
              <a:latin typeface="Arial" panose="020B0604020202020204" pitchFamily="34" charset="0"/>
            </a:endParaRPr>
          </a:p>
        </p:txBody>
      </p:sp>
      <p:sp>
        <p:nvSpPr>
          <p:cNvPr id="4108" name="Rectangle 1085">
            <a:extLst>
              <a:ext uri="{FF2B5EF4-FFF2-40B4-BE49-F238E27FC236}">
                <a16:creationId xmlns:a16="http://schemas.microsoft.com/office/drawing/2014/main" id="{DE373386-7990-4F78-8938-627E85FC4A5E}"/>
              </a:ext>
            </a:extLst>
          </p:cNvPr>
          <p:cNvSpPr>
            <a:spLocks noChangeArrowheads="1"/>
          </p:cNvSpPr>
          <p:nvPr/>
        </p:nvSpPr>
        <p:spPr bwMode="auto">
          <a:xfrm>
            <a:off x="0" y="14552613"/>
            <a:ext cx="24606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20" tIns="60958" rIns="121920" bIns="60958" anchor="ctr">
            <a:spAutoFit/>
          </a:bodyPr>
          <a:lstStyle>
            <a:lvl1pPr>
              <a:defRPr sz="6600">
                <a:solidFill>
                  <a:schemeClr val="bg1"/>
                </a:solidFill>
                <a:latin typeface="Times New Roman" panose="02020603050405020304" pitchFamily="18" charset="0"/>
                <a:ea typeface="ＭＳ Ｐゴシック" panose="020B0600070205080204" pitchFamily="34" charset="-128"/>
              </a:defRPr>
            </a:lvl1pPr>
            <a:lvl2pPr marL="37931725" indent="-37474525">
              <a:defRPr sz="6600">
                <a:solidFill>
                  <a:schemeClr val="bg1"/>
                </a:solidFill>
                <a:latin typeface="Times New Roman" panose="02020603050405020304" pitchFamily="18" charset="0"/>
                <a:ea typeface="ＭＳ Ｐゴシック" panose="020B0600070205080204" pitchFamily="34" charset="-128"/>
              </a:defRPr>
            </a:lvl2pPr>
            <a:lvl3pPr>
              <a:defRPr sz="6600">
                <a:solidFill>
                  <a:schemeClr val="bg1"/>
                </a:solidFill>
                <a:latin typeface="Times New Roman" panose="02020603050405020304" pitchFamily="18" charset="0"/>
                <a:ea typeface="ＭＳ Ｐゴシック" panose="020B0600070205080204" pitchFamily="34" charset="-128"/>
              </a:defRPr>
            </a:lvl3pPr>
            <a:lvl4pPr>
              <a:defRPr sz="6600">
                <a:solidFill>
                  <a:schemeClr val="bg1"/>
                </a:solidFill>
                <a:latin typeface="Times New Roman" panose="02020603050405020304" pitchFamily="18" charset="0"/>
                <a:ea typeface="ＭＳ Ｐゴシック" panose="020B0600070205080204" pitchFamily="34" charset="-128"/>
              </a:defRPr>
            </a:lvl4pPr>
            <a:lvl5pPr>
              <a:defRPr sz="6600">
                <a:solidFill>
                  <a:schemeClr val="bg1"/>
                </a:solidFill>
                <a:latin typeface="Times New Roman" panose="02020603050405020304" pitchFamily="18" charset="0"/>
                <a:ea typeface="ＭＳ Ｐゴシック" panose="020B0600070205080204" pitchFamily="34" charset="-128"/>
              </a:defRPr>
            </a:lvl5pPr>
            <a:lvl6pPr marL="28892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endParaRPr lang="en-US" altLang="en-US" sz="3200">
              <a:solidFill>
                <a:schemeClr val="tx1"/>
              </a:solidFill>
              <a:latin typeface="Arial" panose="020B0604020202020204" pitchFamily="34" charset="0"/>
            </a:endParaRPr>
          </a:p>
        </p:txBody>
      </p:sp>
      <p:sp>
        <p:nvSpPr>
          <p:cNvPr id="4109" name="Text Box 1094">
            <a:extLst>
              <a:ext uri="{FF2B5EF4-FFF2-40B4-BE49-F238E27FC236}">
                <a16:creationId xmlns:a16="http://schemas.microsoft.com/office/drawing/2014/main" id="{8164F492-C7A9-448F-B3FD-64E7CA1D4D07}"/>
              </a:ext>
            </a:extLst>
          </p:cNvPr>
          <p:cNvSpPr txBox="1">
            <a:spLocks noChangeArrowheads="1"/>
          </p:cNvSpPr>
          <p:nvPr/>
        </p:nvSpPr>
        <p:spPr bwMode="auto">
          <a:xfrm>
            <a:off x="13329841" y="5538788"/>
            <a:ext cx="10713245" cy="803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5906" tIns="184331" rIns="365906" bIns="184331">
            <a:spAutoFit/>
          </a:bodyPr>
          <a:lstStyle>
            <a:lvl1pPr>
              <a:defRPr sz="6600">
                <a:solidFill>
                  <a:schemeClr val="bg1"/>
                </a:solidFill>
                <a:latin typeface="Times New Roman" panose="02020603050405020304" pitchFamily="18" charset="0"/>
                <a:ea typeface="ＭＳ Ｐゴシック" panose="020B0600070205080204" pitchFamily="34" charset="-128"/>
              </a:defRPr>
            </a:lvl1pPr>
            <a:lvl2pPr marL="37931725" indent="-37474525">
              <a:defRPr sz="6600">
                <a:solidFill>
                  <a:schemeClr val="bg1"/>
                </a:solidFill>
                <a:latin typeface="Times New Roman" panose="02020603050405020304" pitchFamily="18" charset="0"/>
                <a:ea typeface="ＭＳ Ｐゴシック" panose="020B0600070205080204" pitchFamily="34" charset="-128"/>
              </a:defRPr>
            </a:lvl2pPr>
            <a:lvl3pPr>
              <a:defRPr sz="6600">
                <a:solidFill>
                  <a:schemeClr val="bg1"/>
                </a:solidFill>
                <a:latin typeface="Times New Roman" panose="02020603050405020304" pitchFamily="18" charset="0"/>
                <a:ea typeface="ＭＳ Ｐゴシック" panose="020B0600070205080204" pitchFamily="34" charset="-128"/>
              </a:defRPr>
            </a:lvl3pPr>
            <a:lvl4pPr>
              <a:defRPr sz="6600">
                <a:solidFill>
                  <a:schemeClr val="bg1"/>
                </a:solidFill>
                <a:latin typeface="Times New Roman" panose="02020603050405020304" pitchFamily="18" charset="0"/>
                <a:ea typeface="ＭＳ Ｐゴシック" panose="020B0600070205080204" pitchFamily="34" charset="-128"/>
              </a:defRPr>
            </a:lvl4pPr>
            <a:lvl5pPr>
              <a:defRPr sz="6600">
                <a:solidFill>
                  <a:schemeClr val="bg1"/>
                </a:solidFill>
                <a:latin typeface="Times New Roman" panose="02020603050405020304" pitchFamily="18" charset="0"/>
                <a:ea typeface="ＭＳ Ｐゴシック" panose="020B0600070205080204" pitchFamily="34" charset="-128"/>
              </a:defRPr>
            </a:lvl5pPr>
            <a:lvl6pPr marL="28892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pPr>
              <a:spcBef>
                <a:spcPct val="50000"/>
              </a:spcBef>
            </a:pPr>
            <a:r>
              <a:rPr lang="en-US" altLang="en-US" sz="2800" b="1" dirty="0">
                <a:solidFill>
                  <a:schemeClr val="tx1"/>
                </a:solidFill>
                <a:latin typeface="Arial" panose="020B0604020202020204" pitchFamily="34" charset="0"/>
                <a:cs typeface="Arial" panose="020B0604020202020204" pitchFamily="34" charset="0"/>
              </a:rPr>
              <a:t>Types of HP students who completed a community project</a:t>
            </a:r>
          </a:p>
        </p:txBody>
      </p:sp>
      <p:sp>
        <p:nvSpPr>
          <p:cNvPr id="4110" name="Text Box 28">
            <a:extLst>
              <a:ext uri="{FF2B5EF4-FFF2-40B4-BE49-F238E27FC236}">
                <a16:creationId xmlns:a16="http://schemas.microsoft.com/office/drawing/2014/main" id="{A1CBB238-6F44-4761-AB57-95F14A861DA6}"/>
              </a:ext>
            </a:extLst>
          </p:cNvPr>
          <p:cNvSpPr txBox="1">
            <a:spLocks noChangeArrowheads="1"/>
          </p:cNvSpPr>
          <p:nvPr/>
        </p:nvSpPr>
        <p:spPr bwMode="auto">
          <a:xfrm>
            <a:off x="24825325" y="11510126"/>
            <a:ext cx="1186497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08" tIns="47802" rIns="95608" bIns="47802">
            <a:spAutoFit/>
          </a:bodyPr>
          <a:lstStyle>
            <a:lvl1pPr defTabSz="2284413">
              <a:defRPr sz="6600">
                <a:solidFill>
                  <a:schemeClr val="bg1"/>
                </a:solidFill>
                <a:latin typeface="Times New Roman" panose="02020603050405020304" pitchFamily="18" charset="0"/>
                <a:ea typeface="ＭＳ Ｐゴシック" panose="020B0600070205080204" pitchFamily="34" charset="-128"/>
              </a:defRPr>
            </a:lvl1pPr>
            <a:lvl2pPr marL="37931725" indent="-37474525" defTabSz="2284413">
              <a:defRPr sz="6600">
                <a:solidFill>
                  <a:schemeClr val="bg1"/>
                </a:solidFill>
                <a:latin typeface="Times New Roman" panose="02020603050405020304" pitchFamily="18" charset="0"/>
                <a:ea typeface="ＭＳ Ｐゴシック" panose="020B0600070205080204" pitchFamily="34" charset="-128"/>
              </a:defRPr>
            </a:lvl2pPr>
            <a:lvl3pPr defTabSz="2284413">
              <a:defRPr sz="6600">
                <a:solidFill>
                  <a:schemeClr val="bg1"/>
                </a:solidFill>
                <a:latin typeface="Times New Roman" panose="02020603050405020304" pitchFamily="18" charset="0"/>
                <a:ea typeface="ＭＳ Ｐゴシック" panose="020B0600070205080204" pitchFamily="34" charset="-128"/>
              </a:defRPr>
            </a:lvl3pPr>
            <a:lvl4pPr defTabSz="2284413">
              <a:defRPr sz="6600">
                <a:solidFill>
                  <a:schemeClr val="bg1"/>
                </a:solidFill>
                <a:latin typeface="Times New Roman" panose="02020603050405020304" pitchFamily="18" charset="0"/>
                <a:ea typeface="ＭＳ Ｐゴシック" panose="020B0600070205080204" pitchFamily="34" charset="-128"/>
              </a:defRPr>
            </a:lvl4pPr>
            <a:lvl5pPr defTabSz="2284413">
              <a:defRPr sz="6600">
                <a:solidFill>
                  <a:schemeClr val="bg1"/>
                </a:solidFill>
                <a:latin typeface="Times New Roman" panose="02020603050405020304" pitchFamily="18" charset="0"/>
                <a:ea typeface="ＭＳ Ｐゴシック" panose="020B0600070205080204" pitchFamily="34" charset="-128"/>
              </a:defRPr>
            </a:lvl5pPr>
            <a:lvl6pPr marL="28892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pPr>
            <a:r>
              <a:rPr lang="en-US" altLang="en-US" sz="4900" b="1">
                <a:solidFill>
                  <a:srgbClr val="25AEAB"/>
                </a:solidFill>
                <a:latin typeface="Arial" panose="020B0604020202020204" pitchFamily="34" charset="0"/>
              </a:rPr>
              <a:t>Next Steps / Reflective Critique</a:t>
            </a:r>
            <a:endParaRPr lang="en-US" altLang="en-US" sz="3900" b="1">
              <a:solidFill>
                <a:srgbClr val="25AEAB"/>
              </a:solidFill>
              <a:latin typeface="Arial" panose="020B0604020202020204" pitchFamily="34" charset="0"/>
            </a:endParaRPr>
          </a:p>
        </p:txBody>
      </p:sp>
      <p:sp>
        <p:nvSpPr>
          <p:cNvPr id="4111" name="Line 41">
            <a:extLst>
              <a:ext uri="{FF2B5EF4-FFF2-40B4-BE49-F238E27FC236}">
                <a16:creationId xmlns:a16="http://schemas.microsoft.com/office/drawing/2014/main" id="{FA84EBAA-B3E0-47B6-A781-2EED2F1F91D6}"/>
              </a:ext>
            </a:extLst>
          </p:cNvPr>
          <p:cNvSpPr>
            <a:spLocks noChangeShapeType="1"/>
          </p:cNvSpPr>
          <p:nvPr/>
        </p:nvSpPr>
        <p:spPr bwMode="auto">
          <a:xfrm>
            <a:off x="25234900" y="12527714"/>
            <a:ext cx="11045825" cy="0"/>
          </a:xfrm>
          <a:prstGeom prst="line">
            <a:avLst/>
          </a:prstGeom>
          <a:noFill/>
          <a:ln w="127000">
            <a:solidFill>
              <a:srgbClr val="25AEAB"/>
            </a:solidFill>
            <a:round/>
            <a:headEnd/>
            <a:tailEnd/>
          </a:ln>
          <a:extLst>
            <a:ext uri="{909E8E84-426E-40DD-AFC4-6F175D3DCCD1}">
              <a14:hiddenFill xmlns:a14="http://schemas.microsoft.com/office/drawing/2010/main">
                <a:noFill/>
              </a14:hiddenFill>
            </a:ext>
          </a:extLst>
        </p:spPr>
        <p:txBody>
          <a:bodyPr wrap="none" lIns="121920" tIns="60958" rIns="121920" bIns="60958" anchor="ctr"/>
          <a:lstStyle/>
          <a:p>
            <a:endParaRPr lang="en-US"/>
          </a:p>
        </p:txBody>
      </p:sp>
      <p:sp>
        <p:nvSpPr>
          <p:cNvPr id="4112" name="TextBox 32">
            <a:extLst>
              <a:ext uri="{FF2B5EF4-FFF2-40B4-BE49-F238E27FC236}">
                <a16:creationId xmlns:a16="http://schemas.microsoft.com/office/drawing/2014/main" id="{C2413B73-232D-4E04-B6BF-24366D51DCC6}"/>
              </a:ext>
            </a:extLst>
          </p:cNvPr>
          <p:cNvSpPr txBox="1">
            <a:spLocks noChangeArrowheads="1"/>
          </p:cNvSpPr>
          <p:nvPr/>
        </p:nvSpPr>
        <p:spPr bwMode="auto">
          <a:xfrm>
            <a:off x="26730325" y="6203950"/>
            <a:ext cx="225425"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11484" tIns="55742" rIns="111484" bIns="55742">
            <a:spAutoFit/>
          </a:bodyPr>
          <a:lstStyle>
            <a:lvl1pPr>
              <a:defRPr sz="6600">
                <a:solidFill>
                  <a:schemeClr val="bg1"/>
                </a:solidFill>
                <a:latin typeface="Times New Roman" panose="02020603050405020304" pitchFamily="18" charset="0"/>
                <a:ea typeface="ＭＳ Ｐゴシック" panose="020B0600070205080204" pitchFamily="34" charset="-128"/>
              </a:defRPr>
            </a:lvl1pPr>
            <a:lvl2pPr marL="37931725" indent="-37474525">
              <a:defRPr sz="6600">
                <a:solidFill>
                  <a:schemeClr val="bg1"/>
                </a:solidFill>
                <a:latin typeface="Times New Roman" panose="02020603050405020304" pitchFamily="18" charset="0"/>
                <a:ea typeface="ＭＳ Ｐゴシック" panose="020B0600070205080204" pitchFamily="34" charset="-128"/>
              </a:defRPr>
            </a:lvl2pPr>
            <a:lvl3pPr>
              <a:defRPr sz="6600">
                <a:solidFill>
                  <a:schemeClr val="bg1"/>
                </a:solidFill>
                <a:latin typeface="Times New Roman" panose="02020603050405020304" pitchFamily="18" charset="0"/>
                <a:ea typeface="ＭＳ Ｐゴシック" panose="020B0600070205080204" pitchFamily="34" charset="-128"/>
              </a:defRPr>
            </a:lvl3pPr>
            <a:lvl4pPr>
              <a:defRPr sz="6600">
                <a:solidFill>
                  <a:schemeClr val="bg1"/>
                </a:solidFill>
                <a:latin typeface="Times New Roman" panose="02020603050405020304" pitchFamily="18" charset="0"/>
                <a:ea typeface="ＭＳ Ｐゴシック" panose="020B0600070205080204" pitchFamily="34" charset="-128"/>
              </a:defRPr>
            </a:lvl4pPr>
            <a:lvl5pPr>
              <a:defRPr sz="6600">
                <a:solidFill>
                  <a:schemeClr val="bg1"/>
                </a:solidFill>
                <a:latin typeface="Times New Roman" panose="02020603050405020304" pitchFamily="18" charset="0"/>
                <a:ea typeface="ＭＳ Ｐゴシック" panose="020B0600070205080204" pitchFamily="34" charset="-128"/>
              </a:defRPr>
            </a:lvl5pPr>
            <a:lvl6pPr marL="28892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4113" name="TextBox 33">
            <a:extLst>
              <a:ext uri="{FF2B5EF4-FFF2-40B4-BE49-F238E27FC236}">
                <a16:creationId xmlns:a16="http://schemas.microsoft.com/office/drawing/2014/main" id="{F3293DEB-E670-403C-8460-ED893A6B38F3}"/>
              </a:ext>
            </a:extLst>
          </p:cNvPr>
          <p:cNvSpPr txBox="1">
            <a:spLocks noChangeArrowheads="1"/>
          </p:cNvSpPr>
          <p:nvPr/>
        </p:nvSpPr>
        <p:spPr bwMode="auto">
          <a:xfrm>
            <a:off x="26403300" y="5818188"/>
            <a:ext cx="1782763"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484" tIns="55742" rIns="111484" bIns="55742">
            <a:spAutoFit/>
          </a:bodyPr>
          <a:lstStyle>
            <a:lvl1pPr>
              <a:defRPr sz="6600">
                <a:solidFill>
                  <a:schemeClr val="bg1"/>
                </a:solidFill>
                <a:latin typeface="Times New Roman" panose="02020603050405020304" pitchFamily="18" charset="0"/>
                <a:ea typeface="ＭＳ Ｐゴシック" panose="020B0600070205080204" pitchFamily="34" charset="-128"/>
              </a:defRPr>
            </a:lvl1pPr>
            <a:lvl2pPr marL="37931725" indent="-37474525">
              <a:defRPr sz="6600">
                <a:solidFill>
                  <a:schemeClr val="bg1"/>
                </a:solidFill>
                <a:latin typeface="Times New Roman" panose="02020603050405020304" pitchFamily="18" charset="0"/>
                <a:ea typeface="ＭＳ Ｐゴシック" panose="020B0600070205080204" pitchFamily="34" charset="-128"/>
              </a:defRPr>
            </a:lvl2pPr>
            <a:lvl3pPr>
              <a:defRPr sz="6600">
                <a:solidFill>
                  <a:schemeClr val="bg1"/>
                </a:solidFill>
                <a:latin typeface="Times New Roman" panose="02020603050405020304" pitchFamily="18" charset="0"/>
                <a:ea typeface="ＭＳ Ｐゴシック" panose="020B0600070205080204" pitchFamily="34" charset="-128"/>
              </a:defRPr>
            </a:lvl3pPr>
            <a:lvl4pPr>
              <a:defRPr sz="6600">
                <a:solidFill>
                  <a:schemeClr val="bg1"/>
                </a:solidFill>
                <a:latin typeface="Times New Roman" panose="02020603050405020304" pitchFamily="18" charset="0"/>
                <a:ea typeface="ＭＳ Ｐゴシック" panose="020B0600070205080204" pitchFamily="34" charset="-128"/>
              </a:defRPr>
            </a:lvl4pPr>
            <a:lvl5pPr>
              <a:defRPr sz="6600">
                <a:solidFill>
                  <a:schemeClr val="bg1"/>
                </a:solidFill>
                <a:latin typeface="Times New Roman" panose="02020603050405020304" pitchFamily="18" charset="0"/>
                <a:ea typeface="ＭＳ Ｐゴシック" panose="020B0600070205080204" pitchFamily="34" charset="-128"/>
              </a:defRPr>
            </a:lvl5pPr>
            <a:lvl6pPr marL="28892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4114" name="Text Box 28">
            <a:extLst>
              <a:ext uri="{FF2B5EF4-FFF2-40B4-BE49-F238E27FC236}">
                <a16:creationId xmlns:a16="http://schemas.microsoft.com/office/drawing/2014/main" id="{0300CDE2-9D2A-4145-81E4-B9732978DA37}"/>
              </a:ext>
            </a:extLst>
          </p:cNvPr>
          <p:cNvSpPr txBox="1">
            <a:spLocks noChangeArrowheads="1"/>
          </p:cNvSpPr>
          <p:nvPr/>
        </p:nvSpPr>
        <p:spPr bwMode="auto">
          <a:xfrm>
            <a:off x="24965025" y="4298950"/>
            <a:ext cx="1186497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08" tIns="47802" rIns="95608" bIns="47802">
            <a:spAutoFit/>
          </a:bodyPr>
          <a:lstStyle>
            <a:lvl1pPr defTabSz="2284413">
              <a:defRPr sz="6600">
                <a:solidFill>
                  <a:schemeClr val="bg1"/>
                </a:solidFill>
                <a:latin typeface="Times New Roman" panose="02020603050405020304" pitchFamily="18" charset="0"/>
                <a:ea typeface="ＭＳ Ｐゴシック" panose="020B0600070205080204" pitchFamily="34" charset="-128"/>
              </a:defRPr>
            </a:lvl1pPr>
            <a:lvl2pPr marL="37931725" indent="-37474525" defTabSz="2284413">
              <a:defRPr sz="6600">
                <a:solidFill>
                  <a:schemeClr val="bg1"/>
                </a:solidFill>
                <a:latin typeface="Times New Roman" panose="02020603050405020304" pitchFamily="18" charset="0"/>
                <a:ea typeface="ＭＳ Ｐゴシック" panose="020B0600070205080204" pitchFamily="34" charset="-128"/>
              </a:defRPr>
            </a:lvl2pPr>
            <a:lvl3pPr defTabSz="2284413">
              <a:defRPr sz="6600">
                <a:solidFill>
                  <a:schemeClr val="bg1"/>
                </a:solidFill>
                <a:latin typeface="Times New Roman" panose="02020603050405020304" pitchFamily="18" charset="0"/>
                <a:ea typeface="ＭＳ Ｐゴシック" panose="020B0600070205080204" pitchFamily="34" charset="-128"/>
              </a:defRPr>
            </a:lvl3pPr>
            <a:lvl4pPr defTabSz="2284413">
              <a:defRPr sz="6600">
                <a:solidFill>
                  <a:schemeClr val="bg1"/>
                </a:solidFill>
                <a:latin typeface="Times New Roman" panose="02020603050405020304" pitchFamily="18" charset="0"/>
                <a:ea typeface="ＭＳ Ｐゴシック" panose="020B0600070205080204" pitchFamily="34" charset="-128"/>
              </a:defRPr>
            </a:lvl4pPr>
            <a:lvl5pPr defTabSz="2284413">
              <a:defRPr sz="6600">
                <a:solidFill>
                  <a:schemeClr val="bg1"/>
                </a:solidFill>
                <a:latin typeface="Times New Roman" panose="02020603050405020304" pitchFamily="18" charset="0"/>
                <a:ea typeface="ＭＳ Ｐゴシック" panose="020B0600070205080204" pitchFamily="34" charset="-128"/>
              </a:defRPr>
            </a:lvl5pPr>
            <a:lvl6pPr marL="28892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pPr>
            <a:r>
              <a:rPr lang="en-US" altLang="en-US" sz="4900" b="1">
                <a:solidFill>
                  <a:srgbClr val="25AEAB"/>
                </a:solidFill>
                <a:latin typeface="Arial" panose="020B0604020202020204" pitchFamily="34" charset="0"/>
              </a:rPr>
              <a:t>Results / Impact </a:t>
            </a:r>
            <a:endParaRPr lang="en-US" altLang="en-US" sz="3900" b="1">
              <a:solidFill>
                <a:srgbClr val="25AEAB"/>
              </a:solidFill>
              <a:latin typeface="Arial" panose="020B0604020202020204" pitchFamily="34" charset="0"/>
            </a:endParaRPr>
          </a:p>
        </p:txBody>
      </p:sp>
      <p:sp>
        <p:nvSpPr>
          <p:cNvPr id="4115" name="Line 41">
            <a:extLst>
              <a:ext uri="{FF2B5EF4-FFF2-40B4-BE49-F238E27FC236}">
                <a16:creationId xmlns:a16="http://schemas.microsoft.com/office/drawing/2014/main" id="{2F42E080-9562-4BAB-9B74-64ACBC9F4E9C}"/>
              </a:ext>
            </a:extLst>
          </p:cNvPr>
          <p:cNvSpPr>
            <a:spLocks noChangeShapeType="1"/>
          </p:cNvSpPr>
          <p:nvPr/>
        </p:nvSpPr>
        <p:spPr bwMode="auto">
          <a:xfrm>
            <a:off x="25234900" y="5316538"/>
            <a:ext cx="11047413" cy="0"/>
          </a:xfrm>
          <a:prstGeom prst="line">
            <a:avLst/>
          </a:prstGeom>
          <a:noFill/>
          <a:ln w="127000">
            <a:solidFill>
              <a:srgbClr val="25AEAB"/>
            </a:solidFill>
            <a:round/>
            <a:headEnd/>
            <a:tailEnd/>
          </a:ln>
          <a:extLst>
            <a:ext uri="{909E8E84-426E-40DD-AFC4-6F175D3DCCD1}">
              <a14:hiddenFill xmlns:a14="http://schemas.microsoft.com/office/drawing/2010/main">
                <a:noFill/>
              </a14:hiddenFill>
            </a:ext>
          </a:extLst>
        </p:spPr>
        <p:txBody>
          <a:bodyPr wrap="none" lIns="121920" tIns="60958" rIns="121920" bIns="60958" anchor="ctr"/>
          <a:lstStyle/>
          <a:p>
            <a:endParaRPr lang="en-US"/>
          </a:p>
        </p:txBody>
      </p:sp>
      <p:sp>
        <p:nvSpPr>
          <p:cNvPr id="31" name="TextBox 6">
            <a:extLst>
              <a:ext uri="{FF2B5EF4-FFF2-40B4-BE49-F238E27FC236}">
                <a16:creationId xmlns:a16="http://schemas.microsoft.com/office/drawing/2014/main" id="{17A11291-34E2-4E94-901B-3EF8CF87F99B}"/>
              </a:ext>
            </a:extLst>
          </p:cNvPr>
          <p:cNvSpPr txBox="1"/>
          <p:nvPr/>
        </p:nvSpPr>
        <p:spPr>
          <a:xfrm>
            <a:off x="3795713" y="396875"/>
            <a:ext cx="27660600" cy="4052888"/>
          </a:xfrm>
          <a:prstGeom prst="rect">
            <a:avLst/>
          </a:prstGeom>
          <a:noFill/>
          <a:ln>
            <a:noFill/>
          </a:ln>
        </p:spPr>
        <p:txBody>
          <a:bodyPr lIns="0" tIns="0" rIns="0" bIns="0"/>
          <a:lstStyle/>
          <a:p>
            <a:pPr algn="ctr">
              <a:lnSpc>
                <a:spcPts val="8000"/>
              </a:lnSpc>
            </a:pPr>
            <a:r>
              <a:rPr lang="en-US" altLang="en-US" sz="8000" b="1" dirty="0">
                <a:solidFill>
                  <a:srgbClr val="FFFFFF"/>
                </a:solidFill>
                <a:latin typeface="Calibri Light" panose="020F0302020204030204" pitchFamily="34" charset="0"/>
              </a:rPr>
              <a:t>Teaching Community Engagement for Health Professions Students in Underserved Areas</a:t>
            </a:r>
          </a:p>
          <a:p>
            <a:pPr algn="ctr">
              <a:lnSpc>
                <a:spcPts val="4475"/>
              </a:lnSpc>
            </a:pPr>
            <a:r>
              <a:rPr lang="en-US" altLang="en-US" sz="4400" dirty="0">
                <a:solidFill>
                  <a:srgbClr val="FFFFFF"/>
                </a:solidFill>
                <a:latin typeface="Arial" panose="020B0604020202020204" pitchFamily="34" charset="0"/>
                <a:cs typeface="Arial" panose="020B0604020202020204" pitchFamily="34" charset="0"/>
              </a:rPr>
              <a:t>Gomez, Ivan, MD</a:t>
            </a:r>
            <a:r>
              <a:rPr lang="en-US" altLang="en-US" sz="4400" baseline="30000" dirty="0">
                <a:solidFill>
                  <a:srgbClr val="FFFFFF"/>
                </a:solidFill>
                <a:latin typeface="Arial" panose="020B0604020202020204" pitchFamily="34" charset="0"/>
                <a:cs typeface="Arial" panose="020B0604020202020204" pitchFamily="34" charset="0"/>
              </a:rPr>
              <a:t>1,2</a:t>
            </a:r>
            <a:r>
              <a:rPr lang="en-US" altLang="en-US" sz="4400" dirty="0">
                <a:solidFill>
                  <a:srgbClr val="FFFFFF"/>
                </a:solidFill>
                <a:latin typeface="Arial" panose="020B0604020202020204" pitchFamily="34" charset="0"/>
                <a:cs typeface="Arial" panose="020B0604020202020204" pitchFamily="34" charset="0"/>
              </a:rPr>
              <a:t>; </a:t>
            </a:r>
            <a:r>
              <a:rPr lang="en-US" altLang="en-US" sz="4400" dirty="0" err="1">
                <a:solidFill>
                  <a:srgbClr val="FFFFFF"/>
                </a:solidFill>
                <a:latin typeface="Arial" panose="020B0604020202020204" pitchFamily="34" charset="0"/>
                <a:cs typeface="Arial" panose="020B0604020202020204" pitchFamily="34" charset="0"/>
              </a:rPr>
              <a:t>Fowkes</a:t>
            </a:r>
            <a:r>
              <a:rPr lang="en-US" altLang="en-US" sz="4400" dirty="0">
                <a:solidFill>
                  <a:srgbClr val="FFFFFF"/>
                </a:solidFill>
                <a:latin typeface="Arial" panose="020B0604020202020204" pitchFamily="34" charset="0"/>
                <a:cs typeface="Arial" panose="020B0604020202020204" pitchFamily="34" charset="0"/>
              </a:rPr>
              <a:t>, Virginia FNP, MHA</a:t>
            </a:r>
            <a:r>
              <a:rPr lang="en-US" altLang="en-US" sz="4400" baseline="30000" dirty="0">
                <a:solidFill>
                  <a:srgbClr val="FFFFFF"/>
                </a:solidFill>
                <a:latin typeface="Arial" panose="020B0604020202020204" pitchFamily="34" charset="0"/>
                <a:cs typeface="Arial" panose="020B0604020202020204" pitchFamily="34" charset="0"/>
              </a:rPr>
              <a:t>1,3</a:t>
            </a:r>
            <a:r>
              <a:rPr lang="en-US" altLang="en-US" sz="4400" dirty="0">
                <a:solidFill>
                  <a:srgbClr val="FFFFFF"/>
                </a:solidFill>
                <a:latin typeface="Arial" panose="020B0604020202020204" pitchFamily="34" charset="0"/>
                <a:cs typeface="Arial" panose="020B0604020202020204" pitchFamily="34" charset="0"/>
              </a:rPr>
              <a:t>; Garza, Juan, MA</a:t>
            </a:r>
            <a:r>
              <a:rPr lang="en-US" altLang="en-US" sz="4400" baseline="30000" dirty="0">
                <a:solidFill>
                  <a:srgbClr val="FFFFFF"/>
                </a:solidFill>
                <a:latin typeface="Arial" panose="020B0604020202020204" pitchFamily="34" charset="0"/>
                <a:cs typeface="Arial" panose="020B0604020202020204" pitchFamily="34" charset="0"/>
              </a:rPr>
              <a:t>1,2</a:t>
            </a:r>
            <a:r>
              <a:rPr lang="en-US" altLang="en-US" sz="4400" dirty="0">
                <a:solidFill>
                  <a:srgbClr val="FFFFFF"/>
                </a:solidFill>
                <a:latin typeface="Arial" panose="020B0604020202020204" pitchFamily="34" charset="0"/>
                <a:cs typeface="Arial" panose="020B0604020202020204" pitchFamily="34" charset="0"/>
              </a:rPr>
              <a:t>; Price, Iris, MA</a:t>
            </a:r>
            <a:r>
              <a:rPr lang="en-US" altLang="en-US" sz="4400" baseline="30000" dirty="0">
                <a:solidFill>
                  <a:srgbClr val="FFFFFF"/>
                </a:solidFill>
                <a:latin typeface="Arial" panose="020B0604020202020204" pitchFamily="34" charset="0"/>
                <a:cs typeface="Arial" panose="020B0604020202020204" pitchFamily="34" charset="0"/>
              </a:rPr>
              <a:t>1,2</a:t>
            </a:r>
            <a:endParaRPr lang="en-US" altLang="en-US" sz="4400" dirty="0">
              <a:solidFill>
                <a:srgbClr val="FFFFFF"/>
              </a:solidFill>
              <a:latin typeface="Arial" panose="020B0604020202020204" pitchFamily="34" charset="0"/>
              <a:cs typeface="Arial" panose="020B0604020202020204" pitchFamily="34" charset="0"/>
            </a:endParaRPr>
          </a:p>
          <a:p>
            <a:pPr algn="ctr">
              <a:lnSpc>
                <a:spcPts val="4475"/>
              </a:lnSpc>
            </a:pPr>
            <a:r>
              <a:rPr lang="en-US" altLang="en-US" sz="4400" baseline="30000" dirty="0">
                <a:solidFill>
                  <a:srgbClr val="FFFFFF"/>
                </a:solidFill>
                <a:latin typeface="Arial" panose="020B0604020202020204" pitchFamily="34" charset="0"/>
                <a:cs typeface="Arial" panose="020B0604020202020204" pitchFamily="34" charset="0"/>
              </a:rPr>
              <a:t>1</a:t>
            </a:r>
            <a:r>
              <a:rPr lang="en-US" altLang="en-US" sz="4400" dirty="0">
                <a:solidFill>
                  <a:srgbClr val="FFFFFF"/>
                </a:solidFill>
                <a:latin typeface="Arial" panose="020B0604020202020204" pitchFamily="34" charset="0"/>
                <a:cs typeface="Arial" panose="020B0604020202020204" pitchFamily="34" charset="0"/>
              </a:rPr>
              <a:t>California Area Health Education Center (AHEC), </a:t>
            </a:r>
            <a:r>
              <a:rPr lang="en-US" altLang="en-US" sz="4400" baseline="30000" dirty="0">
                <a:solidFill>
                  <a:srgbClr val="FFFFFF"/>
                </a:solidFill>
                <a:latin typeface="Arial" panose="020B0604020202020204" pitchFamily="34" charset="0"/>
                <a:cs typeface="Arial" panose="020B0604020202020204" pitchFamily="34" charset="0"/>
              </a:rPr>
              <a:t>2</a:t>
            </a:r>
            <a:r>
              <a:rPr lang="en-US" altLang="en-US" sz="4400" dirty="0">
                <a:solidFill>
                  <a:srgbClr val="FFFFFF"/>
                </a:solidFill>
                <a:latin typeface="Arial" panose="020B0604020202020204" pitchFamily="34" charset="0"/>
                <a:cs typeface="Arial" panose="020B0604020202020204" pitchFamily="34" charset="0"/>
              </a:rPr>
              <a:t>UCSF Fresno,</a:t>
            </a:r>
            <a:r>
              <a:rPr lang="en-US" altLang="en-US" sz="4400" baseline="30000" dirty="0">
                <a:solidFill>
                  <a:srgbClr val="FFFFFF"/>
                </a:solidFill>
                <a:latin typeface="Arial" panose="020B0604020202020204" pitchFamily="34" charset="0"/>
                <a:cs typeface="Arial" panose="020B0604020202020204" pitchFamily="34" charset="0"/>
              </a:rPr>
              <a:t> 3</a:t>
            </a:r>
            <a:r>
              <a:rPr lang="en-US" altLang="en-US" sz="4400" dirty="0">
                <a:solidFill>
                  <a:srgbClr val="FFFFFF"/>
                </a:solidFill>
                <a:latin typeface="Arial" panose="020B0604020202020204" pitchFamily="34" charset="0"/>
                <a:cs typeface="Arial" panose="020B0604020202020204" pitchFamily="34" charset="0"/>
              </a:rPr>
              <a:t>Stanford University</a:t>
            </a:r>
          </a:p>
        </p:txBody>
      </p:sp>
      <p:sp>
        <p:nvSpPr>
          <p:cNvPr id="4117" name="Rectangle 1">
            <a:extLst>
              <a:ext uri="{FF2B5EF4-FFF2-40B4-BE49-F238E27FC236}">
                <a16:creationId xmlns:a16="http://schemas.microsoft.com/office/drawing/2014/main" id="{F0B1CBD7-7E71-4EBA-8E57-7415405358F2}"/>
              </a:ext>
            </a:extLst>
          </p:cNvPr>
          <p:cNvSpPr>
            <a:spLocks noChangeArrowheads="1"/>
          </p:cNvSpPr>
          <p:nvPr/>
        </p:nvSpPr>
        <p:spPr bwMode="auto">
          <a:xfrm>
            <a:off x="973931" y="5824448"/>
            <a:ext cx="11168063"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Community projects as a means of service learning promote community engagement and can provide a powerful hands-on model of engagement for health professions (HP) students that can influence their career choices or reenforce existing interests</a:t>
            </a:r>
          </a:p>
          <a:p>
            <a:pPr marL="457200" indent="-457200" algn="just">
              <a:buFont typeface="Arial" panose="020B0604020202020204" pitchFamily="34" charset="0"/>
              <a:buChar char="•"/>
            </a:pPr>
            <a:endParaRPr lang="en-US" altLang="en-US" sz="2800" dirty="0">
              <a:solidFill>
                <a:srgbClr val="000000"/>
              </a:solidFill>
              <a:latin typeface="Arial" panose="020B0604020202020204" pitchFamily="34" charset="0"/>
            </a:endParaRPr>
          </a:p>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California AHEC Scholars Program is a two-year program funded by HRSA to train and certify HP students as AHEC Scholars in Community Health</a:t>
            </a:r>
          </a:p>
          <a:p>
            <a:pPr marL="457200" indent="-457200" algn="just">
              <a:buFont typeface="Arial" panose="020B0604020202020204" pitchFamily="34" charset="0"/>
              <a:buChar char="•"/>
            </a:pPr>
            <a:endParaRPr lang="en-US" altLang="en-US" sz="2800" dirty="0">
              <a:solidFill>
                <a:srgbClr val="000000"/>
              </a:solidFill>
              <a:latin typeface="Arial" panose="020B0604020202020204" pitchFamily="34" charset="0"/>
            </a:endParaRPr>
          </a:p>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The program includes didactic, experiential, and clinical training designed to supplement students’ existing health professional school curricula, and a community project</a:t>
            </a:r>
          </a:p>
          <a:p>
            <a:pPr marL="457200" indent="-457200" algn="just">
              <a:buFont typeface="Arial" panose="020B0604020202020204" pitchFamily="34" charset="0"/>
              <a:buChar char="•"/>
            </a:pPr>
            <a:endParaRPr lang="en-US" altLang="en-US" sz="2800" dirty="0">
              <a:solidFill>
                <a:srgbClr val="000000"/>
              </a:solidFill>
              <a:latin typeface="Arial" panose="020B0604020202020204" pitchFamily="34" charset="0"/>
            </a:endParaRPr>
          </a:p>
          <a:p>
            <a:pPr marL="457200" indent="-457200" algn="just">
              <a:buFont typeface="Arial" panose="020B0604020202020204" pitchFamily="34" charset="0"/>
              <a:buChar char="•"/>
            </a:pPr>
            <a:endParaRPr lang="en-US" altLang="en-US" sz="2800" dirty="0">
              <a:solidFill>
                <a:srgbClr val="000000"/>
              </a:solidFill>
              <a:latin typeface="Arial" panose="020B0604020202020204" pitchFamily="34" charset="0"/>
            </a:endParaRPr>
          </a:p>
        </p:txBody>
      </p:sp>
      <p:sp>
        <p:nvSpPr>
          <p:cNvPr id="4118" name="Rectangle 35">
            <a:extLst>
              <a:ext uri="{FF2B5EF4-FFF2-40B4-BE49-F238E27FC236}">
                <a16:creationId xmlns:a16="http://schemas.microsoft.com/office/drawing/2014/main" id="{F07E8F2E-9989-4308-8410-6288D062E847}"/>
              </a:ext>
            </a:extLst>
          </p:cNvPr>
          <p:cNvSpPr>
            <a:spLocks noChangeArrowheads="1"/>
          </p:cNvSpPr>
          <p:nvPr/>
        </p:nvSpPr>
        <p:spPr bwMode="auto">
          <a:xfrm>
            <a:off x="1200943" y="13009234"/>
            <a:ext cx="111680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lgn="just">
              <a:buFont typeface="Arial" panose="020B0604020202020204" pitchFamily="34" charset="0"/>
              <a:buChar char="•"/>
            </a:pPr>
            <a:r>
              <a:rPr lang="en-US" altLang="en-US" sz="2800" dirty="0">
                <a:solidFill>
                  <a:schemeClr val="tx1"/>
                </a:solidFill>
                <a:latin typeface="Arial" panose="020B0604020202020204" pitchFamily="34" charset="0"/>
                <a:cs typeface="Arial" panose="020B0604020202020204" pitchFamily="34" charset="0"/>
              </a:rPr>
              <a:t>Scholars complete a learning module for the community project that includes specific steps for planning and conducting a project</a:t>
            </a:r>
          </a:p>
          <a:p>
            <a:pPr marL="457200" indent="-457200" algn="just">
              <a:buFont typeface="Arial" panose="020B0604020202020204" pitchFamily="34" charset="0"/>
              <a:buChar char="•"/>
            </a:pPr>
            <a:endParaRPr lang="en-US" altLang="en-US" sz="2800" dirty="0">
              <a:solidFill>
                <a:schemeClr val="tx1"/>
              </a:solidFill>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altLang="en-US" sz="2800" dirty="0">
                <a:solidFill>
                  <a:schemeClr val="tx1"/>
                </a:solidFill>
                <a:latin typeface="Arial" panose="020B0604020202020204" pitchFamily="34" charset="0"/>
                <a:cs typeface="Arial" panose="020B0604020202020204" pitchFamily="34" charset="0"/>
              </a:rPr>
              <a:t>Scholars receive guidance from center directors, the program office and the opportunity to collaborate with other scholars to meet the project requirements</a:t>
            </a:r>
          </a:p>
          <a:p>
            <a:pPr marL="457200" indent="-457200" algn="just">
              <a:buFont typeface="Arial" panose="020B0604020202020204" pitchFamily="34" charset="0"/>
              <a:buChar char="•"/>
            </a:pPr>
            <a:endParaRPr lang="en-US" altLang="en-US" sz="2800" dirty="0">
              <a:solidFill>
                <a:schemeClr val="tx1"/>
              </a:solidFill>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altLang="en-US" sz="2800" dirty="0">
                <a:solidFill>
                  <a:schemeClr val="tx1"/>
                </a:solidFill>
                <a:latin typeface="Arial" panose="020B0604020202020204" pitchFamily="34" charset="0"/>
                <a:cs typeface="Arial" panose="020B0604020202020204" pitchFamily="34" charset="0"/>
              </a:rPr>
              <a:t>Upon completion of the project each student submits an outcome report describing the process, findings, and summary of the work accomplished</a:t>
            </a:r>
          </a:p>
        </p:txBody>
      </p:sp>
      <p:sp>
        <p:nvSpPr>
          <p:cNvPr id="4120" name="Rectangle 37">
            <a:extLst>
              <a:ext uri="{FF2B5EF4-FFF2-40B4-BE49-F238E27FC236}">
                <a16:creationId xmlns:a16="http://schemas.microsoft.com/office/drawing/2014/main" id="{978464F9-02AD-41C8-A56B-9C5D6CCB6E4A}"/>
              </a:ext>
            </a:extLst>
          </p:cNvPr>
          <p:cNvSpPr>
            <a:spLocks noChangeArrowheads="1"/>
          </p:cNvSpPr>
          <p:nvPr/>
        </p:nvSpPr>
        <p:spPr bwMode="auto">
          <a:xfrm>
            <a:off x="25062656" y="5711826"/>
            <a:ext cx="11168063"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110 HP students conducted a total of 58 community projects through 10 centers during 2018-2021</a:t>
            </a:r>
          </a:p>
          <a:p>
            <a:pPr marL="457200" indent="-457200" algn="just">
              <a:buFont typeface="Arial" panose="020B0604020202020204" pitchFamily="34" charset="0"/>
              <a:buChar char="•"/>
            </a:pPr>
            <a:endParaRPr lang="en-US" altLang="en-US" sz="2800" dirty="0">
              <a:solidFill>
                <a:srgbClr val="000000"/>
              </a:solidFill>
              <a:latin typeface="Arial" panose="020B0604020202020204" pitchFamily="34" charset="0"/>
            </a:endParaRPr>
          </a:p>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All sites or populations where students conducted projects were located in medically underserved areas and involved community clinics, school-based clinics, county clinics and facilities, and community organizations, e.g., Salvation Army, homeless shelters, and others</a:t>
            </a:r>
          </a:p>
          <a:p>
            <a:pPr algn="just"/>
            <a:endParaRPr lang="en-US" altLang="en-US" sz="2800" dirty="0">
              <a:solidFill>
                <a:srgbClr val="000000"/>
              </a:solidFill>
              <a:latin typeface="Arial" panose="020B0604020202020204" pitchFamily="34" charset="0"/>
            </a:endParaRPr>
          </a:p>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Most projects produced a specific product, such as slide sets for presentations at students’ classes or community clinics, pamphlets, patient surveys, videos and related digital resources, posters with recommendations or protocols, and </a:t>
            </a:r>
            <a:r>
              <a:rPr lang="en-US" altLang="en-US" sz="2800">
                <a:solidFill>
                  <a:srgbClr val="000000"/>
                </a:solidFill>
                <a:latin typeface="Arial" panose="020B0604020202020204" pitchFamily="34" charset="0"/>
              </a:rPr>
              <a:t>reference guides </a:t>
            </a:r>
            <a:endParaRPr lang="en-US" altLang="en-US" sz="2800" dirty="0">
              <a:solidFill>
                <a:srgbClr val="000000"/>
              </a:solidFill>
              <a:latin typeface="Arial" panose="020B0604020202020204" pitchFamily="34" charset="0"/>
            </a:endParaRPr>
          </a:p>
          <a:p>
            <a:pPr algn="just"/>
            <a:endParaRPr lang="en-US" altLang="en-US" sz="2800" dirty="0">
              <a:solidFill>
                <a:srgbClr val="000000"/>
              </a:solidFill>
              <a:latin typeface="Arial" panose="020B0604020202020204" pitchFamily="34" charset="0"/>
            </a:endParaRPr>
          </a:p>
        </p:txBody>
      </p:sp>
      <p:sp>
        <p:nvSpPr>
          <p:cNvPr id="4121" name="Rectangle 38">
            <a:extLst>
              <a:ext uri="{FF2B5EF4-FFF2-40B4-BE49-F238E27FC236}">
                <a16:creationId xmlns:a16="http://schemas.microsoft.com/office/drawing/2014/main" id="{9705FECE-82B9-49BF-AE33-23F1A8BBAFAE}"/>
              </a:ext>
            </a:extLst>
          </p:cNvPr>
          <p:cNvSpPr>
            <a:spLocks noChangeArrowheads="1"/>
          </p:cNvSpPr>
          <p:nvPr/>
        </p:nvSpPr>
        <p:spPr bwMode="auto">
          <a:xfrm>
            <a:off x="25051546" y="12779988"/>
            <a:ext cx="11168063"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The projects increased students’ awareness and attention to a broad array of community health needs and how to work collaboratively with their training sites, mentors, and fellow students to address them</a:t>
            </a:r>
          </a:p>
          <a:p>
            <a:pPr marL="457200" indent="-457200" algn="just">
              <a:buFont typeface="Arial" panose="020B0604020202020204" pitchFamily="34" charset="0"/>
              <a:buChar char="•"/>
            </a:pPr>
            <a:endParaRPr lang="en-US" altLang="en-US" sz="2800" dirty="0">
              <a:solidFill>
                <a:srgbClr val="000000"/>
              </a:solidFill>
              <a:latin typeface="Arial" panose="020B0604020202020204" pitchFamily="34" charset="0"/>
            </a:endParaRPr>
          </a:p>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Community projects like other service learning activities hold benefits for students, faculty, clinics, patients and communities</a:t>
            </a:r>
          </a:p>
          <a:p>
            <a:pPr marL="457200" indent="-457200" algn="just">
              <a:buFont typeface="Arial" panose="020B0604020202020204" pitchFamily="34" charset="0"/>
              <a:buChar char="•"/>
            </a:pPr>
            <a:endParaRPr lang="en-US" altLang="en-US" sz="2800" dirty="0">
              <a:solidFill>
                <a:srgbClr val="000000"/>
              </a:solidFill>
              <a:latin typeface="Arial" panose="020B0604020202020204" pitchFamily="34" charset="0"/>
            </a:endParaRPr>
          </a:p>
          <a:p>
            <a:pPr marL="457200" indent="-457200" algn="just">
              <a:buFont typeface="Arial" panose="020B0604020202020204" pitchFamily="34" charset="0"/>
              <a:buChar char="•"/>
            </a:pPr>
            <a:r>
              <a:rPr lang="en-US" altLang="en-US" sz="2800" dirty="0">
                <a:solidFill>
                  <a:srgbClr val="000000"/>
                </a:solidFill>
                <a:latin typeface="Arial" panose="020B0604020202020204" pitchFamily="34" charset="0"/>
              </a:rPr>
              <a:t>The goal of the program is to expand the number of scholars, diversity of projects, and sites</a:t>
            </a:r>
          </a:p>
          <a:p>
            <a:pPr algn="just"/>
            <a:endParaRPr lang="en-US" altLang="en-US" dirty="0"/>
          </a:p>
        </p:txBody>
      </p:sp>
      <p:pic>
        <p:nvPicPr>
          <p:cNvPr id="4125" name="Picture 1">
            <a:extLst>
              <a:ext uri="{FF2B5EF4-FFF2-40B4-BE49-F238E27FC236}">
                <a16:creationId xmlns:a16="http://schemas.microsoft.com/office/drawing/2014/main" id="{7A2000F2-771B-4635-ACA1-CC1E18EA6D7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20850" y="18186400"/>
            <a:ext cx="8278813" cy="162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6" name="Text Box 28">
            <a:extLst>
              <a:ext uri="{FF2B5EF4-FFF2-40B4-BE49-F238E27FC236}">
                <a16:creationId xmlns:a16="http://schemas.microsoft.com/office/drawing/2014/main" id="{5E66E4EC-9754-4D7E-ADA2-993B5B25F23E}"/>
              </a:ext>
            </a:extLst>
          </p:cNvPr>
          <p:cNvSpPr txBox="1">
            <a:spLocks noChangeArrowheads="1"/>
          </p:cNvSpPr>
          <p:nvPr/>
        </p:nvSpPr>
        <p:spPr bwMode="auto">
          <a:xfrm>
            <a:off x="24652287" y="17160874"/>
            <a:ext cx="11864975"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08" tIns="47802" rIns="95608" bIns="47802">
            <a:spAutoFit/>
          </a:bodyPr>
          <a:lstStyle>
            <a:lvl1pPr defTabSz="2284413">
              <a:defRPr sz="6600">
                <a:solidFill>
                  <a:schemeClr val="bg1"/>
                </a:solidFill>
                <a:latin typeface="Times New Roman" panose="02020603050405020304" pitchFamily="18" charset="0"/>
                <a:ea typeface="ＭＳ Ｐゴシック" panose="020B0600070205080204" pitchFamily="34" charset="-128"/>
              </a:defRPr>
            </a:lvl1pPr>
            <a:lvl2pPr marL="37931725" indent="-37474525" defTabSz="2284413">
              <a:defRPr sz="6600">
                <a:solidFill>
                  <a:schemeClr val="bg1"/>
                </a:solidFill>
                <a:latin typeface="Times New Roman" panose="02020603050405020304" pitchFamily="18" charset="0"/>
                <a:ea typeface="ＭＳ Ｐゴシック" panose="020B0600070205080204" pitchFamily="34" charset="-128"/>
              </a:defRPr>
            </a:lvl2pPr>
            <a:lvl3pPr defTabSz="2284413">
              <a:defRPr sz="6600">
                <a:solidFill>
                  <a:schemeClr val="bg1"/>
                </a:solidFill>
                <a:latin typeface="Times New Roman" panose="02020603050405020304" pitchFamily="18" charset="0"/>
                <a:ea typeface="ＭＳ Ｐゴシック" panose="020B0600070205080204" pitchFamily="34" charset="-128"/>
              </a:defRPr>
            </a:lvl3pPr>
            <a:lvl4pPr defTabSz="2284413">
              <a:defRPr sz="6600">
                <a:solidFill>
                  <a:schemeClr val="bg1"/>
                </a:solidFill>
                <a:latin typeface="Times New Roman" panose="02020603050405020304" pitchFamily="18" charset="0"/>
                <a:ea typeface="ＭＳ Ｐゴシック" panose="020B0600070205080204" pitchFamily="34" charset="-128"/>
              </a:defRPr>
            </a:lvl4pPr>
            <a:lvl5pPr defTabSz="2284413">
              <a:defRPr sz="6600">
                <a:solidFill>
                  <a:schemeClr val="bg1"/>
                </a:solidFill>
                <a:latin typeface="Times New Roman" panose="02020603050405020304" pitchFamily="18" charset="0"/>
                <a:ea typeface="ＭＳ Ｐゴシック" panose="020B0600070205080204" pitchFamily="34" charset="-128"/>
              </a:defRPr>
            </a:lvl5pPr>
            <a:lvl6pPr marL="28892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6pPr>
            <a:lvl7pPr marL="33464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7pPr>
            <a:lvl8pPr marL="38036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8pPr>
            <a:lvl9pPr marL="4260850" indent="3949700" defTabSz="2284413" eaLnBrk="0" fontAlgn="base" hangingPunct="0">
              <a:spcBef>
                <a:spcPct val="0"/>
              </a:spcBef>
              <a:spcAft>
                <a:spcPct val="0"/>
              </a:spcAft>
              <a:defRPr sz="6600">
                <a:solidFill>
                  <a:schemeClr val="bg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pPr>
            <a:r>
              <a:rPr lang="en-US" altLang="en-US" sz="4900" b="1" dirty="0">
                <a:solidFill>
                  <a:srgbClr val="25AEAB"/>
                </a:solidFill>
                <a:latin typeface="Arial" panose="020B0604020202020204" pitchFamily="34" charset="0"/>
              </a:rPr>
              <a:t>Acknowledgements</a:t>
            </a:r>
            <a:endParaRPr lang="en-US" altLang="en-US" sz="3900" b="1" dirty="0">
              <a:solidFill>
                <a:srgbClr val="25AEAB"/>
              </a:solidFill>
              <a:latin typeface="Arial" panose="020B0604020202020204" pitchFamily="34" charset="0"/>
            </a:endParaRPr>
          </a:p>
        </p:txBody>
      </p:sp>
      <p:sp>
        <p:nvSpPr>
          <p:cNvPr id="4127" name="Line 41">
            <a:extLst>
              <a:ext uri="{FF2B5EF4-FFF2-40B4-BE49-F238E27FC236}">
                <a16:creationId xmlns:a16="http://schemas.microsoft.com/office/drawing/2014/main" id="{02D2C312-022A-4E39-80EC-83C7EC65E818}"/>
              </a:ext>
            </a:extLst>
          </p:cNvPr>
          <p:cNvSpPr>
            <a:spLocks noChangeShapeType="1"/>
          </p:cNvSpPr>
          <p:nvPr/>
        </p:nvSpPr>
        <p:spPr bwMode="auto">
          <a:xfrm>
            <a:off x="25269824" y="18216562"/>
            <a:ext cx="11045825" cy="0"/>
          </a:xfrm>
          <a:prstGeom prst="line">
            <a:avLst/>
          </a:prstGeom>
          <a:noFill/>
          <a:ln w="127000">
            <a:solidFill>
              <a:srgbClr val="25AEAB"/>
            </a:solidFill>
            <a:round/>
            <a:headEnd/>
            <a:tailEnd/>
          </a:ln>
          <a:extLst>
            <a:ext uri="{909E8E84-426E-40DD-AFC4-6F175D3DCCD1}">
              <a14:hiddenFill xmlns:a14="http://schemas.microsoft.com/office/drawing/2010/main">
                <a:noFill/>
              </a14:hiddenFill>
            </a:ext>
          </a:extLst>
        </p:spPr>
        <p:txBody>
          <a:bodyPr wrap="none" lIns="121920" tIns="60958" rIns="121920" bIns="60958" anchor="ctr"/>
          <a:lstStyle/>
          <a:p>
            <a:endParaRPr lang="en-US"/>
          </a:p>
        </p:txBody>
      </p:sp>
      <p:sp>
        <p:nvSpPr>
          <p:cNvPr id="37" name="TextBox 36">
            <a:extLst>
              <a:ext uri="{FF2B5EF4-FFF2-40B4-BE49-F238E27FC236}">
                <a16:creationId xmlns:a16="http://schemas.microsoft.com/office/drawing/2014/main" id="{D65B9065-C690-473F-B4C0-53E63ADD61A3}"/>
              </a:ext>
            </a:extLst>
          </p:cNvPr>
          <p:cNvSpPr txBox="1"/>
          <p:nvPr/>
        </p:nvSpPr>
        <p:spPr>
          <a:xfrm>
            <a:off x="25419050" y="18345487"/>
            <a:ext cx="10861675" cy="2246769"/>
          </a:xfrm>
          <a:prstGeom prst="rect">
            <a:avLst/>
          </a:prstGeom>
          <a:noFill/>
        </p:spPr>
        <p:txBody>
          <a:bodyPr wrap="square">
            <a:spAutoFit/>
          </a:bodyPr>
          <a:lstStyle/>
          <a:p>
            <a:pPr algn="just">
              <a:buFont typeface="Arial" panose="020B0604020202020204" pitchFamily="34" charset="0"/>
              <a:buChar char="•"/>
            </a:pPr>
            <a:r>
              <a:rPr lang="en-US" altLang="en-US" sz="2800" dirty="0">
                <a:solidFill>
                  <a:srgbClr val="000000"/>
                </a:solidFill>
                <a:latin typeface="Arial" panose="020B0604020202020204" pitchFamily="34" charset="0"/>
              </a:rPr>
              <a:t> This work was supported by the Health Resources Services Administration, grant # U77HP23071 and the California Wellness Foundation. We would like to acknowledge Shelby Fallas, who is crucial to the operation of the AHEC Scholars program, and Carmen Vargas for all her support at the program office.</a:t>
            </a:r>
          </a:p>
        </p:txBody>
      </p:sp>
      <p:grpSp>
        <p:nvGrpSpPr>
          <p:cNvPr id="8" name="Group 7">
            <a:extLst>
              <a:ext uri="{FF2B5EF4-FFF2-40B4-BE49-F238E27FC236}">
                <a16:creationId xmlns:a16="http://schemas.microsoft.com/office/drawing/2014/main" id="{D8BB4997-C2B8-42E7-B17A-F8B62E4BA303}"/>
              </a:ext>
            </a:extLst>
          </p:cNvPr>
          <p:cNvGrpSpPr/>
          <p:nvPr/>
        </p:nvGrpSpPr>
        <p:grpSpPr>
          <a:xfrm>
            <a:off x="12420602" y="6167278"/>
            <a:ext cx="6336792" cy="5412707"/>
            <a:chOff x="12469019" y="6936583"/>
            <a:chExt cx="6336792" cy="5412707"/>
          </a:xfrm>
        </p:grpSpPr>
        <p:graphicFrame>
          <p:nvGraphicFramePr>
            <p:cNvPr id="40" name="Chart 39">
              <a:extLst>
                <a:ext uri="{FF2B5EF4-FFF2-40B4-BE49-F238E27FC236}">
                  <a16:creationId xmlns:a16="http://schemas.microsoft.com/office/drawing/2014/main" id="{E6ED6D7B-0DC8-4BFE-AD9D-510D8E1B3DF4}"/>
                </a:ext>
              </a:extLst>
            </p:cNvPr>
            <p:cNvGraphicFramePr>
              <a:graphicFrameLocks/>
            </p:cNvGraphicFramePr>
            <p:nvPr>
              <p:extLst>
                <p:ext uri="{D42A27DB-BD31-4B8C-83A1-F6EECF244321}">
                  <p14:modId xmlns:p14="http://schemas.microsoft.com/office/powerpoint/2010/main" val="386027826"/>
                </p:ext>
              </p:extLst>
            </p:nvPr>
          </p:nvGraphicFramePr>
          <p:xfrm>
            <a:off x="12469019" y="6936583"/>
            <a:ext cx="6336792" cy="5412707"/>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DD375F42-65BD-4AC0-AEDF-DA45D2CE4868}"/>
                </a:ext>
              </a:extLst>
            </p:cNvPr>
            <p:cNvSpPr txBox="1"/>
            <p:nvPr/>
          </p:nvSpPr>
          <p:spPr>
            <a:xfrm>
              <a:off x="13750923" y="7237927"/>
              <a:ext cx="1410964" cy="400110"/>
            </a:xfrm>
            <a:prstGeom prst="rect">
              <a:avLst/>
            </a:prstGeom>
            <a:noFill/>
          </p:spPr>
          <p:txBody>
            <a:bodyPr wrap="none" rtlCol="0">
              <a:spAutoFit/>
            </a:bodyPr>
            <a:lstStyle/>
            <a:p>
              <a:r>
                <a:rPr lang="en-US" sz="2000" dirty="0">
                  <a:solidFill>
                    <a:schemeClr val="tx1"/>
                  </a:solidFill>
                  <a:latin typeface="Arial" panose="020B0604020202020204" pitchFamily="34" charset="0"/>
                  <a:cs typeface="Arial" panose="020B0604020202020204" pitchFamily="34" charset="0"/>
                </a:rPr>
                <a:t>2018-2019</a:t>
              </a:r>
            </a:p>
          </p:txBody>
        </p:sp>
      </p:grpSp>
      <p:grpSp>
        <p:nvGrpSpPr>
          <p:cNvPr id="9" name="Group 8">
            <a:extLst>
              <a:ext uri="{FF2B5EF4-FFF2-40B4-BE49-F238E27FC236}">
                <a16:creationId xmlns:a16="http://schemas.microsoft.com/office/drawing/2014/main" id="{7F93B30B-3E3F-4C26-92F3-8EB1C583EB91}"/>
              </a:ext>
            </a:extLst>
          </p:cNvPr>
          <p:cNvGrpSpPr/>
          <p:nvPr/>
        </p:nvGrpSpPr>
        <p:grpSpPr>
          <a:xfrm>
            <a:off x="18657640" y="6180103"/>
            <a:ext cx="6334068" cy="5413248"/>
            <a:chOff x="18706057" y="6949408"/>
            <a:chExt cx="6334068" cy="5413248"/>
          </a:xfrm>
        </p:grpSpPr>
        <p:graphicFrame>
          <p:nvGraphicFramePr>
            <p:cNvPr id="41" name="Chart 40">
              <a:extLst>
                <a:ext uri="{FF2B5EF4-FFF2-40B4-BE49-F238E27FC236}">
                  <a16:creationId xmlns:a16="http://schemas.microsoft.com/office/drawing/2014/main" id="{2669DDEB-6B5A-406A-8B71-A79B09A4E17D}"/>
                </a:ext>
              </a:extLst>
            </p:cNvPr>
            <p:cNvGraphicFramePr>
              <a:graphicFrameLocks/>
            </p:cNvGraphicFramePr>
            <p:nvPr>
              <p:extLst>
                <p:ext uri="{D42A27DB-BD31-4B8C-83A1-F6EECF244321}">
                  <p14:modId xmlns:p14="http://schemas.microsoft.com/office/powerpoint/2010/main" val="3242638934"/>
                </p:ext>
              </p:extLst>
            </p:nvPr>
          </p:nvGraphicFramePr>
          <p:xfrm>
            <a:off x="18706057" y="6949408"/>
            <a:ext cx="6334068" cy="5413248"/>
          </p:xfrm>
          <a:graphic>
            <a:graphicData uri="http://schemas.openxmlformats.org/drawingml/2006/chart">
              <c:chart xmlns:c="http://schemas.openxmlformats.org/drawingml/2006/chart" xmlns:r="http://schemas.openxmlformats.org/officeDocument/2006/relationships" r:id="rId5"/>
            </a:graphicData>
          </a:graphic>
        </p:graphicFrame>
        <p:sp>
          <p:nvSpPr>
            <p:cNvPr id="45" name="TextBox 44">
              <a:extLst>
                <a:ext uri="{FF2B5EF4-FFF2-40B4-BE49-F238E27FC236}">
                  <a16:creationId xmlns:a16="http://schemas.microsoft.com/office/drawing/2014/main" id="{64A0C7F7-812A-48B0-BDC8-14DF5A8E837A}"/>
                </a:ext>
              </a:extLst>
            </p:cNvPr>
            <p:cNvSpPr txBox="1"/>
            <p:nvPr/>
          </p:nvSpPr>
          <p:spPr>
            <a:xfrm>
              <a:off x="20146455" y="7282818"/>
              <a:ext cx="1410964" cy="400110"/>
            </a:xfrm>
            <a:prstGeom prst="rect">
              <a:avLst/>
            </a:prstGeom>
            <a:noFill/>
          </p:spPr>
          <p:txBody>
            <a:bodyPr wrap="none" rtlCol="0">
              <a:spAutoFit/>
            </a:bodyPr>
            <a:lstStyle/>
            <a:p>
              <a:r>
                <a:rPr lang="en-US" sz="2000" dirty="0">
                  <a:solidFill>
                    <a:schemeClr val="tx1"/>
                  </a:solidFill>
                  <a:latin typeface="Arial" panose="020B0604020202020204" pitchFamily="34" charset="0"/>
                  <a:cs typeface="Arial" panose="020B0604020202020204" pitchFamily="34" charset="0"/>
                </a:rPr>
                <a:t>2019-2020</a:t>
              </a:r>
            </a:p>
          </p:txBody>
        </p:sp>
      </p:grpSp>
      <p:grpSp>
        <p:nvGrpSpPr>
          <p:cNvPr id="11" name="Group 10">
            <a:extLst>
              <a:ext uri="{FF2B5EF4-FFF2-40B4-BE49-F238E27FC236}">
                <a16:creationId xmlns:a16="http://schemas.microsoft.com/office/drawing/2014/main" id="{6DBBC472-E82F-4689-9503-183DE1C06BD1}"/>
              </a:ext>
            </a:extLst>
          </p:cNvPr>
          <p:cNvGrpSpPr/>
          <p:nvPr/>
        </p:nvGrpSpPr>
        <p:grpSpPr>
          <a:xfrm>
            <a:off x="15649415" y="11533157"/>
            <a:ext cx="6336792" cy="5413248"/>
            <a:chOff x="15324788" y="12657138"/>
            <a:chExt cx="6336792" cy="5413248"/>
          </a:xfrm>
        </p:grpSpPr>
        <p:graphicFrame>
          <p:nvGraphicFramePr>
            <p:cNvPr id="55" name="Chart 54">
              <a:extLst>
                <a:ext uri="{FF2B5EF4-FFF2-40B4-BE49-F238E27FC236}">
                  <a16:creationId xmlns:a16="http://schemas.microsoft.com/office/drawing/2014/main" id="{6F0D376F-A269-426D-8666-E635DDD9DE8B}"/>
                </a:ext>
              </a:extLst>
            </p:cNvPr>
            <p:cNvGraphicFramePr>
              <a:graphicFrameLocks/>
            </p:cNvGraphicFramePr>
            <p:nvPr>
              <p:extLst>
                <p:ext uri="{D42A27DB-BD31-4B8C-83A1-F6EECF244321}">
                  <p14:modId xmlns:p14="http://schemas.microsoft.com/office/powerpoint/2010/main" val="3253717260"/>
                </p:ext>
              </p:extLst>
            </p:nvPr>
          </p:nvGraphicFramePr>
          <p:xfrm>
            <a:off x="15324788" y="12657138"/>
            <a:ext cx="6336792" cy="5413248"/>
          </p:xfrm>
          <a:graphic>
            <a:graphicData uri="http://schemas.openxmlformats.org/drawingml/2006/chart">
              <c:chart xmlns:c="http://schemas.openxmlformats.org/drawingml/2006/chart" xmlns:r="http://schemas.openxmlformats.org/officeDocument/2006/relationships" r:id="rId6"/>
            </a:graphicData>
          </a:graphic>
        </p:graphicFrame>
        <p:sp>
          <p:nvSpPr>
            <p:cNvPr id="46" name="TextBox 45">
              <a:extLst>
                <a:ext uri="{FF2B5EF4-FFF2-40B4-BE49-F238E27FC236}">
                  <a16:creationId xmlns:a16="http://schemas.microsoft.com/office/drawing/2014/main" id="{BD834480-9305-4165-BC9F-C7CAF5A8EF23}"/>
                </a:ext>
              </a:extLst>
            </p:cNvPr>
            <p:cNvSpPr txBox="1"/>
            <p:nvPr/>
          </p:nvSpPr>
          <p:spPr>
            <a:xfrm>
              <a:off x="16677641" y="12951621"/>
              <a:ext cx="1410964" cy="400110"/>
            </a:xfrm>
            <a:prstGeom prst="rect">
              <a:avLst/>
            </a:prstGeom>
            <a:noFill/>
          </p:spPr>
          <p:txBody>
            <a:bodyPr wrap="none" rtlCol="0">
              <a:spAutoFit/>
            </a:bodyPr>
            <a:lstStyle/>
            <a:p>
              <a:r>
                <a:rPr lang="en-US" sz="2000" dirty="0">
                  <a:solidFill>
                    <a:schemeClr val="tx1"/>
                  </a:solidFill>
                  <a:latin typeface="Arial" panose="020B0604020202020204" pitchFamily="34" charset="0"/>
                  <a:cs typeface="Arial" panose="020B0604020202020204" pitchFamily="34" charset="0"/>
                </a:rPr>
                <a:t>2020-2021</a:t>
              </a:r>
            </a:p>
          </p:txBody>
        </p:sp>
      </p:grpSp>
      <p:graphicFrame>
        <p:nvGraphicFramePr>
          <p:cNvPr id="19" name="Table 18">
            <a:extLst>
              <a:ext uri="{FF2B5EF4-FFF2-40B4-BE49-F238E27FC236}">
                <a16:creationId xmlns:a16="http://schemas.microsoft.com/office/drawing/2014/main" id="{9958DE28-DDCB-4CE5-AA08-BA98753C712C}"/>
              </a:ext>
            </a:extLst>
          </p:cNvPr>
          <p:cNvGraphicFramePr>
            <a:graphicFrameLocks noGrp="1"/>
          </p:cNvGraphicFramePr>
          <p:nvPr>
            <p:extLst>
              <p:ext uri="{D42A27DB-BD31-4B8C-83A1-F6EECF244321}">
                <p14:modId xmlns:p14="http://schemas.microsoft.com/office/powerpoint/2010/main" val="942129136"/>
              </p:ext>
            </p:extLst>
          </p:nvPr>
        </p:nvGraphicFramePr>
        <p:xfrm>
          <a:off x="18592617" y="17239456"/>
          <a:ext cx="4738259" cy="3172967"/>
        </p:xfrm>
        <a:graphic>
          <a:graphicData uri="http://schemas.openxmlformats.org/drawingml/2006/table">
            <a:tbl>
              <a:tblPr firstRow="1" firstCol="1" bandRow="1"/>
              <a:tblGrid>
                <a:gridCol w="3473191">
                  <a:extLst>
                    <a:ext uri="{9D8B030D-6E8A-4147-A177-3AD203B41FA5}">
                      <a16:colId xmlns:a16="http://schemas.microsoft.com/office/drawing/2014/main" val="652725035"/>
                    </a:ext>
                  </a:extLst>
                </a:gridCol>
                <a:gridCol w="1265068">
                  <a:extLst>
                    <a:ext uri="{9D8B030D-6E8A-4147-A177-3AD203B41FA5}">
                      <a16:colId xmlns:a16="http://schemas.microsoft.com/office/drawing/2014/main" val="3338257263"/>
                    </a:ext>
                  </a:extLst>
                </a:gridCol>
              </a:tblGrid>
              <a:tr h="453281">
                <a:tc>
                  <a:txBody>
                    <a:bodyPr/>
                    <a:lstStyle/>
                    <a:p>
                      <a:pPr marL="0" marR="0">
                        <a:lnSpc>
                          <a:spcPct val="107000"/>
                        </a:lnSpc>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Project Types</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extLst>
                  <a:ext uri="{0D108BD9-81ED-4DB2-BD59-A6C34878D82A}">
                    <a16:rowId xmlns:a16="http://schemas.microsoft.com/office/drawing/2014/main" val="1804665131"/>
                  </a:ext>
                </a:extLst>
              </a:tr>
              <a:tr h="453281">
                <a:tc>
                  <a:txBody>
                    <a:bodyPr/>
                    <a:lstStyle/>
                    <a:p>
                      <a:pPr marL="0" marR="0">
                        <a:lnSpc>
                          <a:spcPct val="107000"/>
                        </a:lnSpc>
                        <a:spcBef>
                          <a:spcPts val="0"/>
                        </a:spcBef>
                        <a:spcAft>
                          <a:spcPts val="0"/>
                        </a:spcAft>
                      </a:pPr>
                      <a:r>
                        <a:rPr lang="en-US" sz="24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Community Education</a:t>
                      </a:r>
                      <a:endParaRPr lang="en-US" sz="2400" b="0" dirty="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24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a:t>
                      </a:r>
                      <a:endParaRPr lang="en-US" sz="2400" b="0" dirty="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173252641"/>
                  </a:ext>
                </a:extLst>
              </a:tr>
              <a:tr h="453281">
                <a:tc>
                  <a:txBody>
                    <a:bodyPr/>
                    <a:lstStyle/>
                    <a:p>
                      <a:pPr marL="0" marR="0">
                        <a:lnSpc>
                          <a:spcPct val="107000"/>
                        </a:lnSpc>
                        <a:spcBef>
                          <a:spcPts val="0"/>
                        </a:spcBef>
                        <a:spcAft>
                          <a:spcPts val="0"/>
                        </a:spcAft>
                      </a:pPr>
                      <a:r>
                        <a:rPr lang="en-US" sz="24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Clinic QI</a:t>
                      </a:r>
                      <a:endParaRPr lang="en-US" sz="2400" b="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US" sz="2400" b="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3268719250"/>
                  </a:ext>
                </a:extLst>
              </a:tr>
              <a:tr h="453281">
                <a:tc>
                  <a:txBody>
                    <a:bodyPr/>
                    <a:lstStyle/>
                    <a:p>
                      <a:pPr marL="0" marR="0">
                        <a:lnSpc>
                          <a:spcPct val="107000"/>
                        </a:lnSpc>
                        <a:spcBef>
                          <a:spcPts val="0"/>
                        </a:spcBef>
                        <a:spcAft>
                          <a:spcPts val="0"/>
                        </a:spcAft>
                      </a:pPr>
                      <a:r>
                        <a:rPr lang="en-US" sz="24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Patient Education</a:t>
                      </a:r>
                      <a:endParaRPr lang="en-US" sz="2400" b="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24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9</a:t>
                      </a:r>
                      <a:endParaRPr lang="en-US" sz="2400" b="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2962151310"/>
                  </a:ext>
                </a:extLst>
              </a:tr>
              <a:tr h="453281">
                <a:tc>
                  <a:txBody>
                    <a:bodyPr/>
                    <a:lstStyle/>
                    <a:p>
                      <a:pPr marL="0" marR="0">
                        <a:lnSpc>
                          <a:spcPct val="107000"/>
                        </a:lnSpc>
                        <a:spcBef>
                          <a:spcPts val="0"/>
                        </a:spcBef>
                        <a:spcAft>
                          <a:spcPts val="0"/>
                        </a:spcAft>
                      </a:pPr>
                      <a:r>
                        <a:rPr lang="en-US" sz="24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Teaching Students</a:t>
                      </a:r>
                      <a:endParaRPr lang="en-US" sz="2400" b="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2400" b="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824784212"/>
                  </a:ext>
                </a:extLst>
              </a:tr>
              <a:tr h="453281">
                <a:tc>
                  <a:txBody>
                    <a:bodyPr/>
                    <a:lstStyle/>
                    <a:p>
                      <a:pPr marL="0" marR="0">
                        <a:lnSpc>
                          <a:spcPct val="107000"/>
                        </a:lnSpc>
                        <a:spcBef>
                          <a:spcPts val="0"/>
                        </a:spcBef>
                        <a:spcAft>
                          <a:spcPts val="0"/>
                        </a:spcAft>
                      </a:pPr>
                      <a:r>
                        <a:rPr lang="en-US" sz="24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Other</a:t>
                      </a:r>
                      <a:endParaRPr lang="en-US" sz="2400" b="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24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2400" b="0" dirty="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1457479751"/>
                  </a:ext>
                </a:extLst>
              </a:tr>
              <a:tr h="453281">
                <a:tc>
                  <a:txBody>
                    <a:bodyPr/>
                    <a:lstStyle/>
                    <a:p>
                      <a:pPr marL="0" marR="0">
                        <a:lnSpc>
                          <a:spcPct val="107000"/>
                        </a:lnSpc>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58</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63181" marR="163181"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570587865"/>
                  </a:ext>
                </a:extLst>
              </a:tr>
            </a:tbl>
          </a:graphicData>
        </a:graphic>
      </p:graphicFrame>
      <p:graphicFrame>
        <p:nvGraphicFramePr>
          <p:cNvPr id="22" name="Table 21">
            <a:extLst>
              <a:ext uri="{FF2B5EF4-FFF2-40B4-BE49-F238E27FC236}">
                <a16:creationId xmlns:a16="http://schemas.microsoft.com/office/drawing/2014/main" id="{7E8C6128-AFE3-40EA-84BC-08876FD33501}"/>
              </a:ext>
            </a:extLst>
          </p:cNvPr>
          <p:cNvGraphicFramePr>
            <a:graphicFrameLocks noGrp="1"/>
          </p:cNvGraphicFramePr>
          <p:nvPr>
            <p:extLst>
              <p:ext uri="{D42A27DB-BD31-4B8C-83A1-F6EECF244321}">
                <p14:modId xmlns:p14="http://schemas.microsoft.com/office/powerpoint/2010/main" val="1065248298"/>
              </p:ext>
            </p:extLst>
          </p:nvPr>
        </p:nvGraphicFramePr>
        <p:xfrm>
          <a:off x="12883356" y="17239456"/>
          <a:ext cx="4876800" cy="3327881"/>
        </p:xfrm>
        <a:graphic>
          <a:graphicData uri="http://schemas.openxmlformats.org/drawingml/2006/table">
            <a:tbl>
              <a:tblPr firstRow="1" firstCol="1" bandRow="1"/>
              <a:tblGrid>
                <a:gridCol w="3977127">
                  <a:extLst>
                    <a:ext uri="{9D8B030D-6E8A-4147-A177-3AD203B41FA5}">
                      <a16:colId xmlns:a16="http://schemas.microsoft.com/office/drawing/2014/main" val="66629173"/>
                    </a:ext>
                  </a:extLst>
                </a:gridCol>
                <a:gridCol w="899673">
                  <a:extLst>
                    <a:ext uri="{9D8B030D-6E8A-4147-A177-3AD203B41FA5}">
                      <a16:colId xmlns:a16="http://schemas.microsoft.com/office/drawing/2014/main" val="849867411"/>
                    </a:ext>
                  </a:extLst>
                </a:gridCol>
              </a:tblGrid>
              <a:tr h="424657">
                <a:tc>
                  <a:txBody>
                    <a:bodyPr/>
                    <a:lstStyle/>
                    <a:p>
                      <a:pPr marL="0" marR="0">
                        <a:lnSpc>
                          <a:spcPct val="107000"/>
                        </a:lnSpc>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Site of Projects</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extLst>
                  <a:ext uri="{0D108BD9-81ED-4DB2-BD59-A6C34878D82A}">
                    <a16:rowId xmlns:a16="http://schemas.microsoft.com/office/drawing/2014/main" val="2466343547"/>
                  </a:ext>
                </a:extLst>
              </a:tr>
              <a:tr h="353123">
                <a:tc>
                  <a:txBody>
                    <a:bodyPr/>
                    <a:lstStyle/>
                    <a:p>
                      <a:pPr marL="0" marR="0">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Community Health Center</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24</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3369539344"/>
                  </a:ext>
                </a:extLst>
              </a:tr>
              <a:tr h="342365">
                <a:tc>
                  <a:txBody>
                    <a:bodyPr/>
                    <a:lstStyle/>
                    <a:p>
                      <a:pPr marL="0" marR="0">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Schools</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1</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1166476306"/>
                  </a:ext>
                </a:extLst>
              </a:tr>
              <a:tr h="342365">
                <a:tc>
                  <a:txBody>
                    <a:bodyPr/>
                    <a:lstStyle/>
                    <a:p>
                      <a:pPr marL="0" marR="0">
                        <a:lnSpc>
                          <a:spcPct val="107000"/>
                        </a:lnSpc>
                        <a:spcBef>
                          <a:spcPts val="0"/>
                        </a:spcBef>
                        <a:spcAft>
                          <a:spcPts val="0"/>
                        </a:spcAf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Boys and Girls Club</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1</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3742514268"/>
                  </a:ext>
                </a:extLst>
              </a:tr>
              <a:tr h="342365">
                <a:tc>
                  <a:txBody>
                    <a:bodyPr/>
                    <a:lstStyle/>
                    <a:p>
                      <a:pPr marL="0" marR="0">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Dental Clinic</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1</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1801877238"/>
                  </a:ext>
                </a:extLst>
              </a:tr>
              <a:tr h="342365">
                <a:tc>
                  <a:txBody>
                    <a:bodyPr/>
                    <a:lstStyle/>
                    <a:p>
                      <a:pPr marL="0" marR="0">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Physical Therapy Clinic</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1</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3145497898"/>
                  </a:ext>
                </a:extLst>
              </a:tr>
              <a:tr h="342365">
                <a:tc>
                  <a:txBody>
                    <a:bodyPr/>
                    <a:lstStyle/>
                    <a:p>
                      <a:pPr marL="0" marR="0">
                        <a:lnSpc>
                          <a:spcPct val="107000"/>
                        </a:lnSpc>
                        <a:spcBef>
                          <a:spcPts val="0"/>
                        </a:spcBef>
                        <a:spcAft>
                          <a:spcPts val="0"/>
                        </a:spcAf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Women's Health Clinic</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1</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233946032"/>
                  </a:ext>
                </a:extLst>
              </a:tr>
              <a:tr h="342365">
                <a:tc>
                  <a:txBody>
                    <a:bodyPr/>
                    <a:lstStyle/>
                    <a:p>
                      <a:pPr marL="0" marR="0">
                        <a:lnSpc>
                          <a:spcPct val="107000"/>
                        </a:lnSpc>
                        <a:spcBef>
                          <a:spcPts val="0"/>
                        </a:spcBef>
                        <a:spcAft>
                          <a:spcPts val="0"/>
                        </a:spcAf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2</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3717113398"/>
                  </a:ext>
                </a:extLst>
              </a:tr>
              <a:tr h="342365">
                <a:tc>
                  <a:txBody>
                    <a:bodyPr/>
                    <a:lstStyle/>
                    <a:p>
                      <a:pPr marL="0" marR="0">
                        <a:lnSpc>
                          <a:spcPct val="107000"/>
                        </a:lnSpc>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Total</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31</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123251" marR="123251" marT="0" marB="0" anchor="b">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val="572243391"/>
                  </a:ext>
                </a:extLst>
              </a:tr>
            </a:tbl>
          </a:graphicData>
        </a:graphic>
      </p:graphicFrame>
    </p:spTree>
  </p:cSld>
  <p:clrMapOvr>
    <a:masterClrMapping/>
  </p:clrMapOvr>
</p:sld>
</file>

<file path=ppt/theme/theme1.xml><?xml version="1.0" encoding="utf-8"?>
<a:theme xmlns:a="http://schemas.openxmlformats.org/drawingml/2006/main" name="Medical poster with graphics">
  <a:themeElements>
    <a:clrScheme name="Medical poster with graphic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Medical poster with graph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274430" tIns="138248" rIns="274430" bIns="138248" numCol="1" anchor="t" anchorCtr="0" compatLnSpc="1">
        <a:prstTxWarp prst="textNoShape">
          <a:avLst/>
        </a:prstTxWarp>
      </a:bodyPr>
      <a:lstStyle>
        <a:defPPr marL="0" marR="0" indent="0" algn="l" defTabSz="457200" rtl="0" eaLnBrk="0" fontAlgn="base" latinLnBrk="0" hangingPunct="0">
          <a:lnSpc>
            <a:spcPct val="100000"/>
          </a:lnSpc>
          <a:spcBef>
            <a:spcPct val="20000"/>
          </a:spcBef>
          <a:spcAft>
            <a:spcPct val="0"/>
          </a:spcAft>
          <a:buClrTx/>
          <a:buSzTx/>
          <a:buFontTx/>
          <a:buChar char="•"/>
          <a:tabLst/>
          <a:defRPr kumimoji="0" lang="en-US" sz="50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274430" tIns="138248" rIns="274430" bIns="138248" numCol="1" anchor="t" anchorCtr="0" compatLnSpc="1">
        <a:prstTxWarp prst="textNoShape">
          <a:avLst/>
        </a:prstTxWarp>
      </a:bodyPr>
      <a:lstStyle>
        <a:defPPr marL="0" marR="0" indent="0" algn="l" defTabSz="457200" rtl="0" eaLnBrk="0" fontAlgn="base" latinLnBrk="0" hangingPunct="0">
          <a:lnSpc>
            <a:spcPct val="100000"/>
          </a:lnSpc>
          <a:spcBef>
            <a:spcPct val="20000"/>
          </a:spcBef>
          <a:spcAft>
            <a:spcPct val="0"/>
          </a:spcAft>
          <a:buClrTx/>
          <a:buSzTx/>
          <a:buFontTx/>
          <a:buChar char="•"/>
          <a:tabLst/>
          <a:defRPr kumimoji="0" lang="en-US" sz="5000" b="0" i="0" u="none" strike="noStrike" cap="none" normalizeH="0" baseline="0">
            <a:ln>
              <a:noFill/>
            </a:ln>
            <a:solidFill>
              <a:schemeClr val="tx1"/>
            </a:solidFill>
            <a:effectLst/>
            <a:latin typeface="Times New Roman" charset="0"/>
          </a:defRPr>
        </a:defPPr>
      </a:lstStyle>
    </a:lnDef>
  </a:objectDefaults>
  <a:extraClrSchemeLst>
    <a:extraClrScheme>
      <a:clrScheme name="Medical poster with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dical poster with graphic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dical poster with graphic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dical poster with graphic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dical poster with graphic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dical poster with graphic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dical poster with graphic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dical poster with graphic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dical poster with graphic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dical poster with graphic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dical poster with graphic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dical poster with graphic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11282</TotalTime>
  <Words>504</Words>
  <Application>Microsoft Office PowerPoint</Application>
  <PresentationFormat>Custom</PresentationFormat>
  <Paragraphs>66</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Calibri Light</vt:lpstr>
      <vt:lpstr>Times New Roman</vt:lpstr>
      <vt:lpstr>Medical poster with graphics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dc:title>
  <dc:creator>Larissa May</dc:creator>
  <cp:lastModifiedBy>Price, Iris</cp:lastModifiedBy>
  <cp:revision>267</cp:revision>
  <cp:lastPrinted>2011-09-24T19:16:11Z</cp:lastPrinted>
  <dcterms:created xsi:type="dcterms:W3CDTF">2018-04-04T21:17:56Z</dcterms:created>
  <dcterms:modified xsi:type="dcterms:W3CDTF">2022-03-02T23:09:27Z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TC100214271033</vt:lpwstr>
  </property>
</Properties>
</file>