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Economica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conomica-regular.fntdata"/><Relationship Id="rId14" Type="http://schemas.openxmlformats.org/officeDocument/2006/relationships/slide" Target="slides/slide9.xml"/><Relationship Id="rId17" Type="http://schemas.openxmlformats.org/officeDocument/2006/relationships/font" Target="fonts/Economica-italic.fntdata"/><Relationship Id="rId16" Type="http://schemas.openxmlformats.org/officeDocument/2006/relationships/font" Target="fonts/Economic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Economic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a4ee2c3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a4ee2c3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a4ee2c34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a4ee2c34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D194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a4ee2c34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a4ee2c34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a4ee2c34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a4ee2c34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a4ee2c34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6a4ee2c34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a4ee2c34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a4ee2c34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a4ee2c34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a4ee2c34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and Rheem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a4ee2c34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a4ee2c34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heart.org/en/healthy-living/fitness/fitness-basics/target-heart-rates" TargetMode="External"/><Relationship Id="rId4" Type="http://schemas.openxmlformats.org/officeDocument/2006/relationships/hyperlink" Target="https://www.ncbi.nlm.nih.gov/books/NBK482514/" TargetMode="External"/><Relationship Id="rId5" Type="http://schemas.openxmlformats.org/officeDocument/2006/relationships/hyperlink" Target="https://www.ncbi.nlm.nih.gov/books/NBK541010/" TargetMode="External"/><Relationship Id="rId6" Type="http://schemas.openxmlformats.org/officeDocument/2006/relationships/hyperlink" Target="https://odphp.health.gov/healthypeople/priority-areas/social-determinants-heal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0"/>
            <a:ext cx="32445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/>
              <a:t>Encouraging Health Literacy in a San Bernardino Youth Center</a:t>
            </a:r>
            <a:endParaRPr sz="318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Rheem Fawaz &amp; Alexander Flores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Inland Empire AHEC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0" y="1098900"/>
            <a:ext cx="474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Tang et al. (2025) paper illuminated the paucity of hypertension awareness in those who met criteria.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Many youth in the community have limited opportunities to learn about common health issues in an engaging, relevant way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Partnered with Operation New Hope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Aimed to increase understanding of health concepts while also encouraging interest in healthcare professions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Heart Rate and Blood Pressure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717" y="320025"/>
            <a:ext cx="4376583" cy="14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2125" y="2130450"/>
            <a:ext cx="2571750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Social Determinants of Health</a:t>
            </a:r>
            <a:endParaRPr sz="37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152475"/>
            <a:ext cx="429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Education Access and Quality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Schools may lack time or resources to teach basic health concepts</a:t>
            </a:r>
            <a:endParaRPr sz="1700"/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Lack of awareness can contribute to long-term cycles of poor health outcomes</a:t>
            </a:r>
            <a:endParaRPr sz="1700"/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Economic Stability</a:t>
            </a:r>
            <a:endParaRPr sz="1700"/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Presentation was a small step in addressing these two domains</a:t>
            </a:r>
            <a:endParaRPr sz="17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9649" y="159550"/>
            <a:ext cx="4196624" cy="46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23070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Objectives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79500" y="920300"/>
            <a:ext cx="5141400" cy="3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 awareness and understanding of: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Cardiovascular health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Cardiac physical exam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Ways to improve blood pressure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Spark Interest in health sciences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Promote proactive health behaviors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Empower attendees to invest in </a:t>
            </a:r>
            <a:r>
              <a:rPr lang="en" sz="1800"/>
              <a:t>managing their own health issues and spreading information about cardiovascular health </a:t>
            </a:r>
            <a:endParaRPr sz="18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900" y="1174300"/>
            <a:ext cx="3618299" cy="2580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240250" y="2664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240250" y="839125"/>
            <a:ext cx="5427000" cy="4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Designed a presentation specifically for the youth center audience focusing on educating adolescents on blood pressure, heart rate, and heart sounds, integrating feedback from staff with experience working with that age group.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Delivered a one-hour, interactive session with 12–15 participants (ages 15–24), combining instruction with hands-on activities using stethoscopes and sphygmomanometers.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Facilitated small group practice, answered questions, and adapted in real-time to participant curiosity and understanding levels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8800" y="185275"/>
            <a:ext cx="2922050" cy="47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Success!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Demonstrated active engagement and interaction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E</a:t>
            </a:r>
            <a:r>
              <a:rPr lang="en" sz="1800"/>
              <a:t>xpressed interest in healthcare careers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Reinforced the importance of health literacy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Received positive feedback from the youth center coordinator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reported a better understanding of blood pressure and its connection to chronic conditions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Reinforced the value of community-based health education and early career exposure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100" y="388275"/>
            <a:ext cx="2593200" cy="173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Sustainability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076275"/>
            <a:ext cx="588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 of Medical School Approaching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Plans: CUSM’s Pediatric Interest Group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Maintaining Relationship with Operation New Hope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849" y="2441550"/>
            <a:ext cx="5000475" cy="25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750" y="1248150"/>
            <a:ext cx="2647199" cy="264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Gained a deeper understanding of participants' perspectives and lived experiences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Learned the value of flexibility, collaboration, and thoughtful planning when working with community partners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Broadened our understanding on how to deliver health education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Often unfamiliar to general public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American Heart Association. (n.d.). </a:t>
            </a:r>
            <a:r>
              <a:rPr i="1" lang="en" sz="1200">
                <a:solidFill>
                  <a:schemeClr val="dk1"/>
                </a:solidFill>
              </a:rPr>
              <a:t>Target heart rates</a:t>
            </a:r>
            <a:r>
              <a:rPr lang="en" sz="1200">
                <a:solidFill>
                  <a:schemeClr val="dk1"/>
                </a:solidFill>
              </a:rPr>
              <a:t>.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https://www.heart.org/en/healthy-living/fitness/fitness-basics/target-heart-rates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Challa HJ, Ameer MA, Uppaluri KR. DASH Diet To Stop Hypertension. [Updated 2023 Jan 23]. In: StatPearls [Internet]. Treasure Island (FL): StatPearls Publishing; 2025 Jan-. Available from: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https://www.ncbi.nlm.nih.gov/books/NBK482514/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Flynn JT, et al. Clinical Practice Guideline for Screening and Management of High Blood Pressure in Children and Adolescents. Pediatrics. 2017;140(3):e20171904.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Lloyd-Jones, D.M., &amp; Yancy, C.W. (2019). Heart disease and stroke statistics (in:StatPearls [Internet]). StatPearls Publishing.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https://www.ncbi.nlm.nih.gov/books/NBK541010/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Office of Disease Prevention and Health Promotion. (n.d.). </a:t>
            </a:r>
            <a:r>
              <a:rPr i="1" lang="en" sz="1200">
                <a:solidFill>
                  <a:schemeClr val="dk1"/>
                </a:solidFill>
              </a:rPr>
              <a:t>Social determinants of health</a:t>
            </a:r>
            <a:r>
              <a:rPr lang="en" sz="1200">
                <a:solidFill>
                  <a:schemeClr val="dk1"/>
                </a:solidFill>
              </a:rPr>
              <a:t>. Healthy People 2030. U.S. Department of Health and Human Services. Retrieved June 19, 2025, from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https://odphp.health.gov/healthypeople/priority-areas/social-determinants-health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Tang R, An J, Bellows BK, Moran AE, Zhang Y. Trends in Hypertension Prevalence, Awareness, Treatment, and Control Among US Young Adults, 2003-2023. Am J Hypertens. 2025 Mar 29:hpaf044. doi: 10.1093/ajh/hpaf044. Epub ahead of print. PMID: 40156902.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