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Montserrat"/>
      <p:regular r:id="rId25"/>
      <p:bold r:id="rId26"/>
      <p:italic r:id="rId27"/>
      <p:boldItalic r:id="rId28"/>
    </p:embeddedFont>
    <p:embeddedFont>
      <p:font typeface="Playfair Display Black"/>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2DDDFEF-4C43-4606-A5E2-5E14C98821B7}">
  <a:tblStyle styleId="{42DDDFEF-4C43-4606-A5E2-5E14C98821B7}" styleName="Table_0">
    <a:wholeTbl>
      <a:tcTxStyle b="off" i="off">
        <a:font>
          <a:latin typeface="Aptos"/>
          <a:ea typeface="Aptos"/>
          <a:cs typeface="Aptos"/>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PlayfairDisplayBlack-bold.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PlayfairDisplayBlack-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78f95c8e9_0_168: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678f95c8e9_0_16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67c8e459e6_0_3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247650" lvl="0" marL="28575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medians and interquartile ranges are show because the data is highly skewed in the post-test (towards perfect scores)</a:t>
            </a:r>
            <a:endParaRPr sz="1200">
              <a:solidFill>
                <a:schemeClr val="dk1"/>
              </a:solidFill>
              <a:latin typeface="Times New Roman"/>
              <a:ea typeface="Times New Roman"/>
              <a:cs typeface="Times New Roman"/>
              <a:sym typeface="Times New Roman"/>
            </a:endParaRPr>
          </a:p>
          <a:p>
            <a:pPr indent="-171450" lvl="0" marL="285750" rtl="0" algn="l">
              <a:spcBef>
                <a:spcPts val="0"/>
              </a:spcBef>
              <a:spcAft>
                <a:spcPts val="0"/>
              </a:spcAft>
              <a:buClr>
                <a:schemeClr val="dk1"/>
              </a:buClr>
              <a:buSzPts val="1800"/>
              <a:buFont typeface="Arial"/>
              <a:buNone/>
            </a:pPr>
            <a:r>
              <a:t/>
            </a:r>
            <a:endParaRPr sz="1200">
              <a:solidFill>
                <a:schemeClr val="dk1"/>
              </a:solidFill>
              <a:latin typeface="Times New Roman"/>
              <a:ea typeface="Times New Roman"/>
              <a:cs typeface="Times New Roman"/>
              <a:sym typeface="Times New Roman"/>
            </a:endParaRPr>
          </a:p>
          <a:p>
            <a:pPr indent="-247650" lvl="0" marL="28575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The p-values were calculated using a Mann-Whitney U test to compare pre- and post-test</a:t>
            </a:r>
            <a:endParaRPr sz="1200">
              <a:solidFill>
                <a:schemeClr val="dk1"/>
              </a:solidFill>
              <a:latin typeface="Times New Roman"/>
              <a:ea typeface="Times New Roman"/>
              <a:cs typeface="Times New Roman"/>
              <a:sym typeface="Times New Roman"/>
            </a:endParaRPr>
          </a:p>
          <a:p>
            <a:pPr indent="-247650" lvl="1" marL="74295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 Mann-Whitney U test is basically a t-test, but for samples that are not normally distributed</a:t>
            </a:r>
            <a:endParaRPr sz="1200">
              <a:solidFill>
                <a:schemeClr val="dk1"/>
              </a:solidFill>
              <a:latin typeface="Times New Roman"/>
              <a:ea typeface="Times New Roman"/>
              <a:cs typeface="Times New Roman"/>
              <a:sym typeface="Times New Roman"/>
            </a:endParaRPr>
          </a:p>
          <a:p>
            <a:pPr indent="-247650" lvl="1" marL="742950" rtl="0" algn="l">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In all sections and overall, the post-test scores were higher than the pre-test</a:t>
            </a:r>
            <a:endParaRPr sz="1200">
              <a:solidFill>
                <a:schemeClr val="dk1"/>
              </a:solidFill>
              <a:latin typeface="Times New Roman"/>
              <a:ea typeface="Times New Roman"/>
              <a:cs typeface="Times New Roman"/>
              <a:sym typeface="Times New Roman"/>
            </a:endParaRPr>
          </a:p>
          <a:p>
            <a:pPr indent="-247650" lvl="1" marL="742950" rtl="0" algn="l">
              <a:spcBef>
                <a:spcPts val="0"/>
              </a:spcBef>
              <a:spcAft>
                <a:spcPts val="0"/>
              </a:spcAft>
              <a:buClr>
                <a:schemeClr val="dk1"/>
              </a:buClr>
              <a:buSzPts val="1200"/>
              <a:buFont typeface="Times New Roman"/>
              <a:buChar char="•"/>
            </a:pPr>
            <a:r>
              <a:rPr lang="en" sz="1200" u="sng">
                <a:solidFill>
                  <a:schemeClr val="dk1"/>
                </a:solidFill>
                <a:latin typeface="Times New Roman"/>
                <a:ea typeface="Times New Roman"/>
                <a:cs typeface="Times New Roman"/>
                <a:sym typeface="Times New Roman"/>
              </a:rPr>
              <a:t>Note: </a:t>
            </a:r>
            <a:r>
              <a:rPr lang="en" sz="1200">
                <a:solidFill>
                  <a:schemeClr val="dk1"/>
                </a:solidFill>
                <a:latin typeface="Times New Roman"/>
                <a:ea typeface="Times New Roman"/>
                <a:cs typeface="Times New Roman"/>
                <a:sym typeface="Times New Roman"/>
              </a:rPr>
              <a:t>as data was not matched from pre- to post-test, the </a:t>
            </a:r>
            <a:r>
              <a:rPr b="1" lang="en" sz="1200" u="sng">
                <a:solidFill>
                  <a:schemeClr val="dk1"/>
                </a:solidFill>
                <a:latin typeface="Times New Roman"/>
                <a:ea typeface="Times New Roman"/>
                <a:cs typeface="Times New Roman"/>
                <a:sym typeface="Times New Roman"/>
              </a:rPr>
              <a:t>Mann-Whitney U test assumes that the samples are independent between the tests</a:t>
            </a:r>
            <a:endParaRPr b="1" sz="1200" u="sng">
              <a:solidFill>
                <a:schemeClr val="dk1"/>
              </a:solidFill>
              <a:latin typeface="Times New Roman"/>
              <a:ea typeface="Times New Roman"/>
              <a:cs typeface="Times New Roman"/>
              <a:sym typeface="Times New Roman"/>
            </a:endParaRPr>
          </a:p>
          <a:p>
            <a:pPr indent="-247650" lvl="1" marL="742950" rtl="0" algn="l">
              <a:spcBef>
                <a:spcPts val="0"/>
              </a:spcBef>
              <a:spcAft>
                <a:spcPts val="0"/>
              </a:spcAft>
              <a:buClr>
                <a:schemeClr val="dk1"/>
              </a:buClr>
              <a:buSzPts val="1200"/>
              <a:buFont typeface="Times New Roman"/>
              <a:buChar char="•"/>
            </a:pPr>
            <a:r>
              <a:rPr lang="en" sz="1200">
                <a:solidFill>
                  <a:schemeClr val="dk1"/>
                </a:solidFill>
                <a:highlight>
                  <a:srgbClr val="FFFF00"/>
                </a:highlight>
                <a:latin typeface="Times New Roman"/>
                <a:ea typeface="Times New Roman"/>
                <a:cs typeface="Times New Roman"/>
                <a:sym typeface="Times New Roman"/>
              </a:rPr>
              <a:t>Statistically significant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200">
              <a:solidFill>
                <a:schemeClr val="dk1"/>
              </a:solidFill>
              <a:latin typeface="Times New Roman"/>
              <a:ea typeface="Times New Roman"/>
              <a:cs typeface="Times New Roman"/>
              <a:sym typeface="Times New Roman"/>
            </a:endParaRPr>
          </a:p>
        </p:txBody>
      </p:sp>
      <p:sp>
        <p:nvSpPr>
          <p:cNvPr id="283" name="Google Shape;283;g367c8e459e6_0_3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67c8e459e6_0_4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Times New Roman"/>
                <a:ea typeface="Times New Roman"/>
                <a:cs typeface="Times New Roman"/>
                <a:sym typeface="Times New Roman"/>
              </a:rPr>
              <a:t>The line in the middle of the box shows the median and the X marks the mean </a:t>
            </a:r>
            <a:endParaRPr sz="12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sz="1200">
                <a:solidFill>
                  <a:schemeClr val="dk1"/>
                </a:solidFill>
                <a:latin typeface="Times New Roman"/>
                <a:ea typeface="Times New Roman"/>
                <a:cs typeface="Times New Roman"/>
                <a:sym typeface="Times New Roman"/>
              </a:rPr>
              <a:t>Dots below the post-test are outliers </a:t>
            </a:r>
            <a:endParaRPr sz="1200">
              <a:solidFill>
                <a:schemeClr val="dk1"/>
              </a:solidFill>
              <a:latin typeface="Times New Roman"/>
              <a:ea typeface="Times New Roman"/>
              <a:cs typeface="Times New Roman"/>
              <a:sym typeface="Times New Roman"/>
            </a:endParaRPr>
          </a:p>
        </p:txBody>
      </p:sp>
      <p:sp>
        <p:nvSpPr>
          <p:cNvPr id="291" name="Google Shape;291;g367c8e459e6_0_4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67c8e459e6_0_89: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67c8e459e6_0_8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67c8e459e6_0_10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367c8e459e6_0_10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67c8e459e6_0_114: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367c8e459e6_0_114: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67c8e459e6_0_122: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367c8e459e6_0_12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67c8e459e6_0_130: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367c8e459e6_0_13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678f95c8e9_0_489: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3678f95c8e9_0_489: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678f95c8e9_0_313: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g3678f95c8e9_0_313: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678f95c8e9_0_46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Aptos"/>
                <a:ea typeface="Aptos"/>
                <a:cs typeface="Aptos"/>
                <a:sym typeface="Aptos"/>
              </a:rPr>
              <a:t>Melanoma, a serious and life-threatening form of skin cancer, continues to be a growing concern in California’s rural areas, particularly in the Central Valley. According to NIH’s State Cancer Profiles, the incidence rate for melanoma of the skin (all stages) in San Joaquin County between 2017 and 2021 was 17.7 (16.4, 19.0) per 100,000 people, with approximately 140 new cases each year [1]. In the neighboring Tulare County, the situation is even more critical, with 20.6% of melanoma cases being diagnosed at a late stage, highlighting the importance of timely recognition and intervention in disease management [1].</a:t>
            </a:r>
            <a:endParaRPr sz="1200">
              <a:solidFill>
                <a:schemeClr val="dk1"/>
              </a:solidFill>
              <a:latin typeface="Aptos"/>
              <a:ea typeface="Aptos"/>
              <a:cs typeface="Aptos"/>
              <a:sym typeface="Apto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Aptos"/>
              <a:ea typeface="Aptos"/>
              <a:cs typeface="Aptos"/>
              <a:sym typeface="Aptos"/>
            </a:endParaRPr>
          </a:p>
          <a:p>
            <a:pPr indent="0" lvl="0" marL="0" rtl="0" algn="l">
              <a:spcBef>
                <a:spcPts val="0"/>
              </a:spcBef>
              <a:spcAft>
                <a:spcPts val="0"/>
              </a:spcAft>
              <a:buClr>
                <a:schemeClr val="dk1"/>
              </a:buClr>
              <a:buSzPts val="1100"/>
              <a:buFont typeface="Arial"/>
              <a:buNone/>
            </a:pPr>
            <a:r>
              <a:rPr lang="en" sz="1200">
                <a:solidFill>
                  <a:schemeClr val="dk1"/>
                </a:solidFill>
                <a:latin typeface="Aptos"/>
                <a:ea typeface="Aptos"/>
                <a:cs typeface="Aptos"/>
                <a:sym typeface="Aptos"/>
              </a:rPr>
              <a:t>Cortez et. al. performed a cross-sectional study revealing significant disparities in access for melanoma screening in California’s Central Valley compared to urban counterparts like in San Francisco [2]. Rural central valley patients had reduced access due to more Medicaid-insured patients, physician shortages, fewer practitioners accepting Medicaid, and longer wait times – issues underscoring the need for improved dermatological healthcare in this area and a greater emphasis on sunscreen use for prevention [2]. </a:t>
            </a:r>
            <a:endParaRPr sz="1200">
              <a:solidFill>
                <a:schemeClr val="dk1"/>
              </a:solidFill>
              <a:latin typeface="Aptos"/>
              <a:ea typeface="Aptos"/>
              <a:cs typeface="Aptos"/>
              <a:sym typeface="Apto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Aptos"/>
              <a:ea typeface="Aptos"/>
              <a:cs typeface="Aptos"/>
              <a:sym typeface="Aptos"/>
            </a:endParaRPr>
          </a:p>
          <a:p>
            <a:pPr indent="0" lvl="0" marL="0" rtl="0" algn="l">
              <a:spcBef>
                <a:spcPts val="0"/>
              </a:spcBef>
              <a:spcAft>
                <a:spcPts val="0"/>
              </a:spcAft>
              <a:buNone/>
            </a:pPr>
            <a:r>
              <a:rPr lang="en" sz="1200">
                <a:solidFill>
                  <a:schemeClr val="dk1"/>
                </a:solidFill>
                <a:latin typeface="Aptos"/>
                <a:ea typeface="Aptos"/>
                <a:cs typeface="Aptos"/>
                <a:sym typeface="Aptos"/>
              </a:rPr>
              <a:t>Additional studies, such as those by Mesia et al., have explored the factors influencing melanoma awareness and prevention behaviors in rural populations. Findings from 19 focus groups in California regarding melanoma awareness and prevention revealed various factors such as rural location with lack of transportation, low socioeconomic status (SES), and skin color susceptibility perceptions to be influences on skin cancer knowledge, beliefs, and prevention behaviors [3]. Other studies have highlighted the rural disadvantage in melanoma incidence, particularly among Hispanic females living in areas where more than half of the population is rural [4, 5] In regions where the rural population comprised 50% or more, Hispanic females had a higher incidence rate ratio (IRR = 1.75, 95% CI = 1.23 to 2.45) compared to non-Hispanic White females, who had a lower incidence rate ratio (IRR = 0.87, 95% CI = 0.80 to 0.95) [4]. These findings collectively underscore the need for targeted interventions in rural communities to address the growing melanoma burden, particularly through prevention and culturally compassionate education efforts.</a:t>
            </a:r>
            <a:endParaRPr/>
          </a:p>
        </p:txBody>
      </p:sp>
      <p:sp>
        <p:nvSpPr>
          <p:cNvPr id="216" name="Google Shape;216;g3678f95c8e9_0_46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678f95c8e9_0_511: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678f95c8e9_0_511: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678f95c8e9_0_520: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Analysis:</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Mann-Whitney U test</a:t>
            </a:r>
            <a:r>
              <a:rPr lang="en">
                <a:solidFill>
                  <a:schemeClr val="dk1"/>
                </a:solidFill>
              </a:rPr>
              <a:t> for section &amp; overall score comparison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Chi-Square test</a:t>
            </a:r>
            <a:r>
              <a:rPr lang="en">
                <a:solidFill>
                  <a:schemeClr val="dk1"/>
                </a:solidFill>
              </a:rPr>
              <a:t> for changes in question-level accuracy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Data treated as </a:t>
            </a:r>
            <a:r>
              <a:rPr b="1" lang="en">
                <a:solidFill>
                  <a:schemeClr val="dk1"/>
                </a:solidFill>
              </a:rPr>
              <a:t>independent samples</a:t>
            </a:r>
            <a:r>
              <a:rPr lang="en">
                <a:solidFill>
                  <a:schemeClr val="dk1"/>
                </a:solidFill>
              </a:rPr>
              <a:t> (unmatched surveys)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Significance threshold: </a:t>
            </a:r>
            <a:r>
              <a:rPr b="1" lang="en">
                <a:solidFill>
                  <a:schemeClr val="dk1"/>
                </a:solidFill>
              </a:rPr>
              <a:t>p &lt; 0.05</a:t>
            </a:r>
            <a:endParaRPr b="1">
              <a:solidFill>
                <a:schemeClr val="dk1"/>
              </a:solidFill>
            </a:endParaRPr>
          </a:p>
          <a:p>
            <a:pPr indent="-298450" lvl="0" marL="457200" rtl="0" algn="l">
              <a:spcBef>
                <a:spcPts val="0"/>
              </a:spcBef>
              <a:spcAft>
                <a:spcPts val="0"/>
              </a:spcAft>
              <a:buClr>
                <a:schemeClr val="dk1"/>
              </a:buClr>
              <a:buSzPts val="1100"/>
              <a:buChar char="●"/>
            </a:pPr>
            <a:r>
              <a:rPr lang="en" sz="1200">
                <a:solidFill>
                  <a:schemeClr val="dk1"/>
                </a:solidFill>
                <a:latin typeface="Aptos"/>
                <a:ea typeface="Aptos"/>
                <a:cs typeface="Aptos"/>
                <a:sym typeface="Aptos"/>
              </a:rPr>
              <a:t>As an unblinded educational intervention, both participants and facilitators were aware of the intervention content and goals. The project was not part of a larger study, and no control or comparator group was used. Data was analyzed using IBM SPSS Statistics. </a:t>
            </a:r>
            <a:r>
              <a:rPr b="1" lang="en" sz="1200">
                <a:solidFill>
                  <a:schemeClr val="dk1"/>
                </a:solidFill>
                <a:latin typeface="Aptos"/>
                <a:ea typeface="Aptos"/>
                <a:cs typeface="Aptos"/>
                <a:sym typeface="Aptos"/>
              </a:rPr>
              <a:t>Since pre- and post-survey responses were not individually matched, data were treated as independent samples</a:t>
            </a:r>
            <a:r>
              <a:rPr lang="en" sz="1200">
                <a:solidFill>
                  <a:schemeClr val="dk1"/>
                </a:solidFill>
                <a:latin typeface="Aptos"/>
                <a:ea typeface="Aptos"/>
                <a:cs typeface="Aptos"/>
                <a:sym typeface="Aptos"/>
              </a:rPr>
              <a:t>. A Mann-Whitney U test was used to compare section and overall scores, while a Chi-Squared Test assessed changes in the proportion of correct responses for individual questions. Statistical significance was set at p &lt; 0.05.</a:t>
            </a:r>
            <a:endParaRPr b="1">
              <a:solidFill>
                <a:schemeClr val="dk1"/>
              </a:solidFill>
            </a:endParaRPr>
          </a:p>
          <a:p>
            <a:pPr indent="0" lvl="0" marL="0" rtl="0" algn="l">
              <a:spcBef>
                <a:spcPts val="0"/>
              </a:spcBef>
              <a:spcAft>
                <a:spcPts val="0"/>
              </a:spcAft>
              <a:buNone/>
            </a:pPr>
            <a:r>
              <a:t/>
            </a:r>
            <a:endParaRPr/>
          </a:p>
        </p:txBody>
      </p:sp>
      <p:sp>
        <p:nvSpPr>
          <p:cNvPr id="232" name="Google Shape;232;g3678f95c8e9_0_52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67c8e459e6_0_8: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Kahoot</a:t>
            </a:r>
            <a:endParaRPr/>
          </a:p>
        </p:txBody>
      </p:sp>
      <p:sp>
        <p:nvSpPr>
          <p:cNvPr id="240" name="Google Shape;240;g367c8e459e6_0_8: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67c8e459e6_0_16: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Incentives on the table, sun block, </a:t>
            </a:r>
            <a:r>
              <a:rPr b="1" lang="en">
                <a:solidFill>
                  <a:schemeClr val="dk1"/>
                </a:solidFill>
              </a:rPr>
              <a:t>stationeries</a:t>
            </a:r>
            <a:r>
              <a:rPr b="1" lang="en">
                <a:solidFill>
                  <a:schemeClr val="dk1"/>
                </a:solidFill>
              </a:rPr>
              <a:t>, stickers, to interact with us</a:t>
            </a:r>
            <a:endParaRPr/>
          </a:p>
        </p:txBody>
      </p:sp>
      <p:sp>
        <p:nvSpPr>
          <p:cNvPr id="252" name="Google Shape;252;g367c8e459e6_0_16: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67c8e459e6_0_0: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367c8e459e6_0_0: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67c8e459e6_0_97:notes"/>
          <p:cNvSpPr txBox="1"/>
          <p:nvPr>
            <p:ph idx="1" type="body"/>
          </p:nvPr>
        </p:nvSpPr>
        <p:spPr>
          <a:xfrm>
            <a:off x="914400" y="3251200"/>
            <a:ext cx="7315200" cy="30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Increased knowledge in how to perform a skin test (subjectively)</a:t>
            </a:r>
            <a:endParaRPr/>
          </a:p>
        </p:txBody>
      </p:sp>
      <p:sp>
        <p:nvSpPr>
          <p:cNvPr id="274" name="Google Shape;274;g367c8e459e6_0_97: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pic>
        <p:nvPicPr>
          <p:cNvPr descr="Celestia-R1---OverlayContentHD.png" id="57" name="Google Shape;57;p14"/>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58" name="Google Shape;58;p14"/>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0" name="Google Shape;60;p14"/>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1" name="Shape 61"/>
        <p:cNvGrpSpPr/>
        <p:nvPr/>
      </p:nvGrpSpPr>
      <p:grpSpPr>
        <a:xfrm>
          <a:off x="0" y="0"/>
          <a:ext cx="0" cy="0"/>
          <a:chOff x="0" y="0"/>
          <a:chExt cx="0" cy="0"/>
        </a:xfrm>
      </p:grpSpPr>
      <p:pic>
        <p:nvPicPr>
          <p:cNvPr descr="Celestia-R1---OverlayTitleHD.png" id="62" name="Google Shape;62;p15"/>
          <p:cNvPicPr preferRelativeResize="0"/>
          <p:nvPr/>
        </p:nvPicPr>
        <p:blipFill rotWithShape="1">
          <a:blip r:embed="rId3">
            <a:alphaModFix/>
          </a:blip>
          <a:srcRect b="0" l="0" r="0" t="0"/>
          <a:stretch/>
        </p:blipFill>
        <p:spPr>
          <a:xfrm>
            <a:off x="0" y="0"/>
            <a:ext cx="9141619" cy="5142161"/>
          </a:xfrm>
          <a:prstGeom prst="rect">
            <a:avLst/>
          </a:prstGeom>
          <a:noFill/>
          <a:ln>
            <a:noFill/>
          </a:ln>
        </p:spPr>
      </p:pic>
      <p:sp>
        <p:nvSpPr>
          <p:cNvPr id="63" name="Google Shape;63;p15"/>
          <p:cNvSpPr txBox="1"/>
          <p:nvPr>
            <p:ph type="ctrTitle"/>
          </p:nvPr>
        </p:nvSpPr>
        <p:spPr>
          <a:xfrm>
            <a:off x="2971799" y="1473200"/>
            <a:ext cx="5398500" cy="1816200"/>
          </a:xfrm>
          <a:prstGeom prst="rect">
            <a:avLst/>
          </a:prstGeom>
          <a:noFill/>
          <a:ln>
            <a:noFill/>
          </a:ln>
        </p:spPr>
        <p:txBody>
          <a:bodyPr anchorCtr="0" anchor="b" bIns="22850" lIns="45725" spcFirstLastPara="1" rIns="45725" wrap="square" tIns="22850">
            <a:normAutofit/>
          </a:bodyPr>
          <a:lstStyle>
            <a:lvl1pPr lvl="0" algn="r">
              <a:spcBef>
                <a:spcPts val="0"/>
              </a:spcBef>
              <a:spcAft>
                <a:spcPts val="0"/>
              </a:spcAft>
              <a:buClr>
                <a:schemeClr val="lt1"/>
              </a:buClr>
              <a:buSzPts val="3600"/>
              <a:buFont typeface="Calibri"/>
              <a:buNone/>
              <a:defRPr sz="3600"/>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4" name="Google Shape;64;p15"/>
          <p:cNvSpPr txBox="1"/>
          <p:nvPr>
            <p:ph idx="1" type="subTitle"/>
          </p:nvPr>
        </p:nvSpPr>
        <p:spPr>
          <a:xfrm>
            <a:off x="2971799" y="3289300"/>
            <a:ext cx="5398500" cy="1054200"/>
          </a:xfrm>
          <a:prstGeom prst="rect">
            <a:avLst/>
          </a:prstGeom>
          <a:noFill/>
          <a:ln>
            <a:noFill/>
          </a:ln>
        </p:spPr>
        <p:txBody>
          <a:bodyPr anchorCtr="0" anchor="t" bIns="22850" lIns="45725" spcFirstLastPara="1" rIns="45725" wrap="square" tIns="22850">
            <a:normAutofit/>
          </a:bodyPr>
          <a:lstStyle>
            <a:lvl1pPr lvl="0" algn="r">
              <a:spcBef>
                <a:spcPts val="0"/>
              </a:spcBef>
              <a:spcAft>
                <a:spcPts val="0"/>
              </a:spcAft>
              <a:buSzPts val="1400"/>
              <a:buNone/>
              <a:defRPr sz="1400" cap="none">
                <a:solidFill>
                  <a:schemeClr val="lt1"/>
                </a:solidFill>
              </a:defRPr>
            </a:lvl1pPr>
            <a:lvl2pPr lvl="1" algn="ctr">
              <a:spcBef>
                <a:spcPts val="800"/>
              </a:spcBef>
              <a:spcAft>
                <a:spcPts val="0"/>
              </a:spcAft>
              <a:buSzPts val="1200"/>
              <a:buNone/>
              <a:defRPr>
                <a:solidFill>
                  <a:schemeClr val="lt1"/>
                </a:solidFill>
              </a:defRPr>
            </a:lvl2pPr>
            <a:lvl3pPr lvl="2" algn="ctr">
              <a:spcBef>
                <a:spcPts val="800"/>
              </a:spcBef>
              <a:spcAft>
                <a:spcPts val="0"/>
              </a:spcAft>
              <a:buSzPts val="1100"/>
              <a:buNone/>
              <a:defRPr>
                <a:solidFill>
                  <a:schemeClr val="lt1"/>
                </a:solidFill>
              </a:defRPr>
            </a:lvl3pPr>
            <a:lvl4pPr lvl="3" algn="ctr">
              <a:spcBef>
                <a:spcPts val="800"/>
              </a:spcBef>
              <a:spcAft>
                <a:spcPts val="0"/>
              </a:spcAft>
              <a:buSzPts val="900"/>
              <a:buNone/>
              <a:defRPr>
                <a:solidFill>
                  <a:schemeClr val="lt1"/>
                </a:solidFill>
              </a:defRPr>
            </a:lvl4pPr>
            <a:lvl5pPr lvl="4" algn="ctr">
              <a:spcBef>
                <a:spcPts val="800"/>
              </a:spcBef>
              <a:spcAft>
                <a:spcPts val="0"/>
              </a:spcAft>
              <a:buSzPts val="900"/>
              <a:buNone/>
              <a:defRPr>
                <a:solidFill>
                  <a:schemeClr val="lt1"/>
                </a:solidFill>
              </a:defRPr>
            </a:lvl5pPr>
            <a:lvl6pPr lvl="5" algn="ctr">
              <a:spcBef>
                <a:spcPts val="800"/>
              </a:spcBef>
              <a:spcAft>
                <a:spcPts val="0"/>
              </a:spcAft>
              <a:buSzPts val="900"/>
              <a:buNone/>
              <a:defRPr>
                <a:solidFill>
                  <a:schemeClr val="lt1"/>
                </a:solidFill>
              </a:defRPr>
            </a:lvl6pPr>
            <a:lvl7pPr lvl="6" algn="ctr">
              <a:spcBef>
                <a:spcPts val="800"/>
              </a:spcBef>
              <a:spcAft>
                <a:spcPts val="0"/>
              </a:spcAft>
              <a:buSzPts val="900"/>
              <a:buNone/>
              <a:defRPr>
                <a:solidFill>
                  <a:schemeClr val="lt1"/>
                </a:solidFill>
              </a:defRPr>
            </a:lvl7pPr>
            <a:lvl8pPr lvl="7" algn="ctr">
              <a:spcBef>
                <a:spcPts val="800"/>
              </a:spcBef>
              <a:spcAft>
                <a:spcPts val="0"/>
              </a:spcAft>
              <a:buSzPts val="900"/>
              <a:buNone/>
              <a:defRPr>
                <a:solidFill>
                  <a:schemeClr val="lt1"/>
                </a:solidFill>
              </a:defRPr>
            </a:lvl8pPr>
            <a:lvl9pPr lvl="8" algn="ctr">
              <a:spcBef>
                <a:spcPts val="800"/>
              </a:spcBef>
              <a:spcAft>
                <a:spcPts val="800"/>
              </a:spcAft>
              <a:buSzPts val="900"/>
              <a:buNone/>
              <a:defRPr>
                <a:solidFill>
                  <a:schemeClr val="lt1"/>
                </a:solidFill>
              </a:defRPr>
            </a:lvl9pPr>
          </a:lstStyle>
          <a:p/>
        </p:txBody>
      </p:sp>
      <p:sp>
        <p:nvSpPr>
          <p:cNvPr id="65" name="Google Shape;65;p15"/>
          <p:cNvSpPr txBox="1"/>
          <p:nvPr>
            <p:ph idx="10" type="dt"/>
          </p:nvPr>
        </p:nvSpPr>
        <p:spPr>
          <a:xfrm>
            <a:off x="6699419"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6" name="Google Shape;66;p15"/>
          <p:cNvSpPr txBox="1"/>
          <p:nvPr>
            <p:ph idx="11" type="ftr"/>
          </p:nvPr>
        </p:nvSpPr>
        <p:spPr>
          <a:xfrm>
            <a:off x="2971799" y="4402932"/>
            <a:ext cx="36705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7" name="Google Shape;67;p15"/>
          <p:cNvSpPr txBox="1"/>
          <p:nvPr>
            <p:ph idx="12" type="sldNum"/>
          </p:nvPr>
        </p:nvSpPr>
        <p:spPr>
          <a:xfrm>
            <a:off x="7956719"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pic>
        <p:nvPicPr>
          <p:cNvPr descr="Celestia-R1---OverlayContentHD.png" id="69" name="Google Shape;69;p16"/>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70" name="Google Shape;70;p16"/>
          <p:cNvSpPr txBox="1"/>
          <p:nvPr>
            <p:ph type="title"/>
          </p:nvPr>
        </p:nvSpPr>
        <p:spPr>
          <a:xfrm>
            <a:off x="514351" y="457201"/>
            <a:ext cx="7598700" cy="10923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9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 type="body"/>
          </p:nvPr>
        </p:nvSpPr>
        <p:spPr>
          <a:xfrm>
            <a:off x="514351" y="1606550"/>
            <a:ext cx="7598700" cy="2736900"/>
          </a:xfrm>
          <a:prstGeom prst="rect">
            <a:avLst/>
          </a:prstGeom>
          <a:noFill/>
          <a:ln>
            <a:noFill/>
          </a:ln>
        </p:spPr>
        <p:txBody>
          <a:bodyPr anchorCtr="0" anchor="ctr"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72" name="Google Shape;72;p16"/>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3" name="Google Shape;73;p16"/>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4" name="Google Shape;74;p16"/>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pic>
        <p:nvPicPr>
          <p:cNvPr descr="Celestia-R1---OverlayContentHD.png" id="76" name="Google Shape;76;p17"/>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77" name="Google Shape;77;p17"/>
          <p:cNvSpPr txBox="1"/>
          <p:nvPr>
            <p:ph type="title"/>
          </p:nvPr>
        </p:nvSpPr>
        <p:spPr>
          <a:xfrm>
            <a:off x="514350" y="2481436"/>
            <a:ext cx="7598700" cy="11016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lt1"/>
              </a:buClr>
              <a:buSzPts val="3000"/>
              <a:buFont typeface="Calibri"/>
              <a:buNone/>
              <a:defRPr b="0" sz="3000" cap="none"/>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7"/>
          <p:cNvSpPr txBox="1"/>
          <p:nvPr>
            <p:ph idx="1" type="body"/>
          </p:nvPr>
        </p:nvSpPr>
        <p:spPr>
          <a:xfrm>
            <a:off x="514350" y="3583036"/>
            <a:ext cx="7598700" cy="645300"/>
          </a:xfrm>
          <a:prstGeom prst="rect">
            <a:avLst/>
          </a:prstGeom>
          <a:noFill/>
          <a:ln>
            <a:noFill/>
          </a:ln>
        </p:spPr>
        <p:txBody>
          <a:bodyPr anchorCtr="0" anchor="t" bIns="22850" lIns="45725" spcFirstLastPara="1" rIns="45725" wrap="square" tIns="22850">
            <a:normAutofit/>
          </a:bodyPr>
          <a:lstStyle>
            <a:lvl1pPr indent="-228600" lvl="0" marL="457200" algn="l">
              <a:spcBef>
                <a:spcPts val="0"/>
              </a:spcBef>
              <a:spcAft>
                <a:spcPts val="0"/>
              </a:spcAft>
              <a:buSzPts val="1500"/>
              <a:buNone/>
              <a:defRPr sz="1500" cap="none">
                <a:solidFill>
                  <a:schemeClr val="lt1"/>
                </a:solidFill>
              </a:defRPr>
            </a:lvl1pPr>
            <a:lvl2pPr indent="-228600" lvl="1" marL="914400" algn="l">
              <a:spcBef>
                <a:spcPts val="800"/>
              </a:spcBef>
              <a:spcAft>
                <a:spcPts val="0"/>
              </a:spcAft>
              <a:buSzPts val="1400"/>
              <a:buNone/>
              <a:defRPr sz="1400">
                <a:solidFill>
                  <a:schemeClr val="lt1"/>
                </a:solidFill>
              </a:defRPr>
            </a:lvl2pPr>
            <a:lvl3pPr indent="-228600" lvl="2" marL="1371600" algn="l">
              <a:spcBef>
                <a:spcPts val="800"/>
              </a:spcBef>
              <a:spcAft>
                <a:spcPts val="0"/>
              </a:spcAft>
              <a:buSzPts val="1200"/>
              <a:buNone/>
              <a:defRPr sz="1200">
                <a:solidFill>
                  <a:schemeClr val="lt1"/>
                </a:solidFill>
              </a:defRPr>
            </a:lvl3pPr>
            <a:lvl4pPr indent="-228600" lvl="3" marL="1828800" algn="l">
              <a:spcBef>
                <a:spcPts val="800"/>
              </a:spcBef>
              <a:spcAft>
                <a:spcPts val="0"/>
              </a:spcAft>
              <a:buSzPts val="1100"/>
              <a:buNone/>
              <a:defRPr sz="1100">
                <a:solidFill>
                  <a:schemeClr val="lt1"/>
                </a:solidFill>
              </a:defRPr>
            </a:lvl4pPr>
            <a:lvl5pPr indent="-228600" lvl="4" marL="2286000" algn="l">
              <a:spcBef>
                <a:spcPts val="800"/>
              </a:spcBef>
              <a:spcAft>
                <a:spcPts val="0"/>
              </a:spcAft>
              <a:buSzPts val="1100"/>
              <a:buNone/>
              <a:defRPr sz="1100">
                <a:solidFill>
                  <a:schemeClr val="lt1"/>
                </a:solidFill>
              </a:defRPr>
            </a:lvl5pPr>
            <a:lvl6pPr indent="-228600" lvl="5" marL="2743200" algn="l">
              <a:spcBef>
                <a:spcPts val="800"/>
              </a:spcBef>
              <a:spcAft>
                <a:spcPts val="0"/>
              </a:spcAft>
              <a:buSzPts val="1100"/>
              <a:buNone/>
              <a:defRPr sz="1100">
                <a:solidFill>
                  <a:schemeClr val="lt1"/>
                </a:solidFill>
              </a:defRPr>
            </a:lvl6pPr>
            <a:lvl7pPr indent="-228600" lvl="6" marL="3200400" algn="l">
              <a:spcBef>
                <a:spcPts val="800"/>
              </a:spcBef>
              <a:spcAft>
                <a:spcPts val="0"/>
              </a:spcAft>
              <a:buSzPts val="1100"/>
              <a:buNone/>
              <a:defRPr sz="1100">
                <a:solidFill>
                  <a:schemeClr val="lt1"/>
                </a:solidFill>
              </a:defRPr>
            </a:lvl7pPr>
            <a:lvl8pPr indent="-228600" lvl="7" marL="3657600" algn="l">
              <a:spcBef>
                <a:spcPts val="800"/>
              </a:spcBef>
              <a:spcAft>
                <a:spcPts val="0"/>
              </a:spcAft>
              <a:buSzPts val="1100"/>
              <a:buNone/>
              <a:defRPr sz="1100">
                <a:solidFill>
                  <a:schemeClr val="lt1"/>
                </a:solidFill>
              </a:defRPr>
            </a:lvl8pPr>
            <a:lvl9pPr indent="-228600" lvl="8" marL="4114800" algn="l">
              <a:spcBef>
                <a:spcPts val="800"/>
              </a:spcBef>
              <a:spcAft>
                <a:spcPts val="800"/>
              </a:spcAft>
              <a:buSzPts val="1100"/>
              <a:buNone/>
              <a:defRPr sz="1100">
                <a:solidFill>
                  <a:schemeClr val="lt1"/>
                </a:solidFill>
              </a:defRPr>
            </a:lvl9pPr>
          </a:lstStyle>
          <a:p/>
        </p:txBody>
      </p:sp>
      <p:sp>
        <p:nvSpPr>
          <p:cNvPr id="79" name="Google Shape;79;p17"/>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0" name="Google Shape;80;p17"/>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1" name="Google Shape;81;p17"/>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pic>
        <p:nvPicPr>
          <p:cNvPr descr="Celestia-R1---OverlayContentHD.png" id="83" name="Google Shape;83;p18"/>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84" name="Google Shape;84;p18"/>
          <p:cNvSpPr txBox="1"/>
          <p:nvPr>
            <p:ph type="title"/>
          </p:nvPr>
        </p:nvSpPr>
        <p:spPr>
          <a:xfrm>
            <a:off x="514351" y="457201"/>
            <a:ext cx="7598700" cy="10923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9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8"/>
          <p:cNvSpPr txBox="1"/>
          <p:nvPr>
            <p:ph idx="1" type="body"/>
          </p:nvPr>
        </p:nvSpPr>
        <p:spPr>
          <a:xfrm>
            <a:off x="514351" y="1606550"/>
            <a:ext cx="3746700" cy="2736900"/>
          </a:xfrm>
          <a:prstGeom prst="rect">
            <a:avLst/>
          </a:prstGeom>
          <a:noFill/>
          <a:ln>
            <a:noFill/>
          </a:ln>
        </p:spPr>
        <p:txBody>
          <a:bodyPr anchorCtr="0" anchor="ctr"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86" name="Google Shape;86;p18"/>
          <p:cNvSpPr txBox="1"/>
          <p:nvPr>
            <p:ph idx="2" type="body"/>
          </p:nvPr>
        </p:nvSpPr>
        <p:spPr>
          <a:xfrm>
            <a:off x="4366422" y="1606550"/>
            <a:ext cx="3746700" cy="2736900"/>
          </a:xfrm>
          <a:prstGeom prst="rect">
            <a:avLst/>
          </a:prstGeom>
          <a:noFill/>
          <a:ln>
            <a:noFill/>
          </a:ln>
        </p:spPr>
        <p:txBody>
          <a:bodyPr anchorCtr="0" anchor="ctr"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87" name="Google Shape;87;p18"/>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8" name="Google Shape;88;p18"/>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9" name="Google Shape;89;p18"/>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19"/>
          <p:cNvSpPr txBox="1"/>
          <p:nvPr>
            <p:ph type="title"/>
          </p:nvPr>
        </p:nvSpPr>
        <p:spPr>
          <a:xfrm>
            <a:off x="514351" y="457201"/>
            <a:ext cx="7598700" cy="10923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2700"/>
              <a:buFont typeface="Calibri"/>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9"/>
          <p:cNvSpPr txBox="1"/>
          <p:nvPr>
            <p:ph idx="1" type="body"/>
          </p:nvPr>
        </p:nvSpPr>
        <p:spPr>
          <a:xfrm>
            <a:off x="730253" y="1663701"/>
            <a:ext cx="3531600" cy="432300"/>
          </a:xfrm>
          <a:prstGeom prst="rect">
            <a:avLst/>
          </a:prstGeom>
          <a:noFill/>
          <a:ln>
            <a:noFill/>
          </a:ln>
        </p:spPr>
        <p:txBody>
          <a:bodyPr anchorCtr="0" anchor="b" bIns="22850" lIns="45725" spcFirstLastPara="1" rIns="45725" wrap="square" tIns="22850">
            <a:noAutofit/>
          </a:bodyPr>
          <a:lstStyle>
            <a:lvl1pPr indent="-228600" lvl="0" marL="457200" algn="l">
              <a:spcBef>
                <a:spcPts val="0"/>
              </a:spcBef>
              <a:spcAft>
                <a:spcPts val="0"/>
              </a:spcAft>
              <a:buSzPts val="2100"/>
              <a:buNone/>
              <a:defRPr b="0" sz="21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800"/>
              </a:spcAft>
              <a:buSzPts val="1200"/>
              <a:buNone/>
              <a:defRPr b="1" sz="1200"/>
            </a:lvl9pPr>
          </a:lstStyle>
          <a:p/>
        </p:txBody>
      </p:sp>
      <p:sp>
        <p:nvSpPr>
          <p:cNvPr id="93" name="Google Shape;93;p19"/>
          <p:cNvSpPr txBox="1"/>
          <p:nvPr>
            <p:ph idx="2" type="body"/>
          </p:nvPr>
        </p:nvSpPr>
        <p:spPr>
          <a:xfrm>
            <a:off x="514351" y="2152651"/>
            <a:ext cx="3747900" cy="2190900"/>
          </a:xfrm>
          <a:prstGeom prst="rect">
            <a:avLst/>
          </a:prstGeom>
          <a:noFill/>
          <a:ln>
            <a:noFill/>
          </a:ln>
        </p:spPr>
        <p:txBody>
          <a:bodyPr anchorCtr="0" anchor="t"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94" name="Google Shape;94;p19"/>
          <p:cNvSpPr txBox="1"/>
          <p:nvPr>
            <p:ph idx="3" type="body"/>
          </p:nvPr>
        </p:nvSpPr>
        <p:spPr>
          <a:xfrm>
            <a:off x="4572003" y="1670051"/>
            <a:ext cx="3542100" cy="432300"/>
          </a:xfrm>
          <a:prstGeom prst="rect">
            <a:avLst/>
          </a:prstGeom>
          <a:noFill/>
          <a:ln>
            <a:noFill/>
          </a:ln>
        </p:spPr>
        <p:txBody>
          <a:bodyPr anchorCtr="0" anchor="b" bIns="22850" lIns="45725" spcFirstLastPara="1" rIns="45725" wrap="square" tIns="22850">
            <a:noAutofit/>
          </a:bodyPr>
          <a:lstStyle>
            <a:lvl1pPr indent="-228600" lvl="0" marL="457200" algn="l">
              <a:spcBef>
                <a:spcPts val="0"/>
              </a:spcBef>
              <a:spcAft>
                <a:spcPts val="0"/>
              </a:spcAft>
              <a:buSzPts val="2100"/>
              <a:buNone/>
              <a:defRPr b="0" sz="21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800"/>
              </a:spcAft>
              <a:buSzPts val="1200"/>
              <a:buNone/>
              <a:defRPr b="1" sz="1200"/>
            </a:lvl9pPr>
          </a:lstStyle>
          <a:p/>
        </p:txBody>
      </p:sp>
      <p:sp>
        <p:nvSpPr>
          <p:cNvPr id="95" name="Google Shape;95;p19"/>
          <p:cNvSpPr txBox="1"/>
          <p:nvPr>
            <p:ph idx="4" type="body"/>
          </p:nvPr>
        </p:nvSpPr>
        <p:spPr>
          <a:xfrm>
            <a:off x="4367613" y="2152651"/>
            <a:ext cx="3746700" cy="2190900"/>
          </a:xfrm>
          <a:prstGeom prst="rect">
            <a:avLst/>
          </a:prstGeom>
          <a:noFill/>
          <a:ln>
            <a:noFill/>
          </a:ln>
        </p:spPr>
        <p:txBody>
          <a:bodyPr anchorCtr="0" anchor="t"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96" name="Google Shape;96;p19"/>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19"/>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19"/>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pic>
        <p:nvPicPr>
          <p:cNvPr descr="Celestia-R1---OverlayContentHD.png" id="100" name="Google Shape;100;p20"/>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01" name="Google Shape;101;p20"/>
          <p:cNvSpPr txBox="1"/>
          <p:nvPr>
            <p:ph type="title"/>
          </p:nvPr>
        </p:nvSpPr>
        <p:spPr>
          <a:xfrm>
            <a:off x="514351" y="457201"/>
            <a:ext cx="7598700" cy="10923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9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2" name="Google Shape;102;p20"/>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3" name="Google Shape;103;p20"/>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0"/>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pic>
        <p:nvPicPr>
          <p:cNvPr descr="Celestia-R1---OverlayContentHD.png" id="106" name="Google Shape;106;p21"/>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07" name="Google Shape;107;p21"/>
          <p:cNvSpPr txBox="1"/>
          <p:nvPr>
            <p:ph type="title"/>
          </p:nvPr>
        </p:nvSpPr>
        <p:spPr>
          <a:xfrm>
            <a:off x="514351" y="1555750"/>
            <a:ext cx="2760600" cy="10287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lt1"/>
              </a:buClr>
              <a:buSzPts val="1800"/>
              <a:buFont typeface="Calibri"/>
              <a:buNone/>
              <a:defRPr b="0" sz="1800"/>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8" name="Google Shape;108;p21"/>
          <p:cNvSpPr txBox="1"/>
          <p:nvPr>
            <p:ph idx="1" type="body"/>
          </p:nvPr>
        </p:nvSpPr>
        <p:spPr>
          <a:xfrm>
            <a:off x="3486151" y="457201"/>
            <a:ext cx="4626600" cy="3886200"/>
          </a:xfrm>
          <a:prstGeom prst="rect">
            <a:avLst/>
          </a:prstGeom>
          <a:noFill/>
          <a:ln>
            <a:noFill/>
          </a:ln>
        </p:spPr>
        <p:txBody>
          <a:bodyPr anchorCtr="0" anchor="ctr"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109" name="Google Shape;109;p21"/>
          <p:cNvSpPr txBox="1"/>
          <p:nvPr>
            <p:ph idx="2" type="body"/>
          </p:nvPr>
        </p:nvSpPr>
        <p:spPr>
          <a:xfrm>
            <a:off x="514351" y="2584450"/>
            <a:ext cx="2760600" cy="1371600"/>
          </a:xfrm>
          <a:prstGeom prst="rect">
            <a:avLst/>
          </a:prstGeom>
          <a:noFill/>
          <a:ln>
            <a:noFill/>
          </a:ln>
        </p:spPr>
        <p:txBody>
          <a:bodyPr anchorCtr="0" anchor="t" bIns="22850" lIns="45725" spcFirstLastPara="1" rIns="45725" wrap="square" tIns="22850">
            <a:normAutofit/>
          </a:bodyPr>
          <a:lstStyle>
            <a:lvl1pPr indent="-228600" lvl="0" marL="457200" algn="l">
              <a:spcBef>
                <a:spcPts val="0"/>
              </a:spcBef>
              <a:spcAft>
                <a:spcPts val="0"/>
              </a:spcAft>
              <a:buSzPts val="1200"/>
              <a:buNone/>
              <a:defRPr sz="12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800"/>
              </a:spcAft>
              <a:buSzPts val="700"/>
              <a:buNone/>
              <a:defRPr sz="700"/>
            </a:lvl9pPr>
          </a:lstStyle>
          <a:p/>
        </p:txBody>
      </p:sp>
      <p:sp>
        <p:nvSpPr>
          <p:cNvPr id="110" name="Google Shape;110;p21"/>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1" name="Google Shape;111;p21"/>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1"/>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3" name="Shape 113"/>
        <p:cNvGrpSpPr/>
        <p:nvPr/>
      </p:nvGrpSpPr>
      <p:grpSpPr>
        <a:xfrm>
          <a:off x="0" y="0"/>
          <a:ext cx="0" cy="0"/>
          <a:chOff x="0" y="0"/>
          <a:chExt cx="0" cy="0"/>
        </a:xfrm>
      </p:grpSpPr>
      <p:pic>
        <p:nvPicPr>
          <p:cNvPr descr="Celestia-R1---OverlayContentHD.png" id="114" name="Google Shape;114;p2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5" name="Google Shape;115;p22"/>
          <p:cNvSpPr txBox="1"/>
          <p:nvPr>
            <p:ph type="title"/>
          </p:nvPr>
        </p:nvSpPr>
        <p:spPr>
          <a:xfrm>
            <a:off x="514351" y="1200150"/>
            <a:ext cx="4623600" cy="10287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lt1"/>
              </a:buClr>
              <a:buSzPts val="2100"/>
              <a:buFont typeface="Calibri"/>
              <a:buNone/>
              <a:defRPr b="0" sz="2100"/>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6" name="Google Shape;116;p22"/>
          <p:cNvSpPr/>
          <p:nvPr>
            <p:ph idx="2" type="pic"/>
          </p:nvPr>
        </p:nvSpPr>
        <p:spPr>
          <a:xfrm>
            <a:off x="5652190" y="685800"/>
            <a:ext cx="2460900" cy="3429000"/>
          </a:xfrm>
          <a:prstGeom prst="roundRect">
            <a:avLst>
              <a:gd fmla="val 42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50"/>
              </a:srgbClr>
            </a:outerShdw>
          </a:effectLst>
        </p:spPr>
      </p:sp>
      <p:sp>
        <p:nvSpPr>
          <p:cNvPr id="117" name="Google Shape;117;p22"/>
          <p:cNvSpPr txBox="1"/>
          <p:nvPr>
            <p:ph idx="1" type="body"/>
          </p:nvPr>
        </p:nvSpPr>
        <p:spPr>
          <a:xfrm>
            <a:off x="514351" y="2228850"/>
            <a:ext cx="4623600" cy="1371600"/>
          </a:xfrm>
          <a:prstGeom prst="rect">
            <a:avLst/>
          </a:prstGeom>
          <a:noFill/>
          <a:ln>
            <a:noFill/>
          </a:ln>
        </p:spPr>
        <p:txBody>
          <a:bodyPr anchorCtr="0" anchor="t" bIns="22850" lIns="45725" spcFirstLastPara="1" rIns="45725" wrap="square" tIns="22850">
            <a:normAutofit/>
          </a:bodyPr>
          <a:lstStyle>
            <a:lvl1pPr indent="-228600" lvl="0" marL="457200" algn="l">
              <a:spcBef>
                <a:spcPts val="0"/>
              </a:spcBef>
              <a:spcAft>
                <a:spcPts val="0"/>
              </a:spcAft>
              <a:buSzPts val="1400"/>
              <a:buNone/>
              <a:defRPr sz="14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800"/>
              </a:spcAft>
              <a:buSzPts val="700"/>
              <a:buNone/>
              <a:defRPr sz="700"/>
            </a:lvl9pPr>
          </a:lstStyle>
          <a:p/>
        </p:txBody>
      </p:sp>
      <p:sp>
        <p:nvSpPr>
          <p:cNvPr id="118" name="Google Shape;118;p22"/>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2"/>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22"/>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1" name="Shape 121"/>
        <p:cNvGrpSpPr/>
        <p:nvPr/>
      </p:nvGrpSpPr>
      <p:grpSpPr>
        <a:xfrm>
          <a:off x="0" y="0"/>
          <a:ext cx="0" cy="0"/>
          <a:chOff x="0" y="0"/>
          <a:chExt cx="0" cy="0"/>
        </a:xfrm>
      </p:grpSpPr>
      <p:pic>
        <p:nvPicPr>
          <p:cNvPr descr="Celestia-R1---OverlayContentHD.png" id="122" name="Google Shape;122;p23"/>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23" name="Google Shape;123;p23"/>
          <p:cNvSpPr txBox="1"/>
          <p:nvPr>
            <p:ph type="title"/>
          </p:nvPr>
        </p:nvSpPr>
        <p:spPr>
          <a:xfrm>
            <a:off x="514350" y="3549649"/>
            <a:ext cx="7598700" cy="4251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lt1"/>
              </a:buClr>
              <a:buSzPts val="1800"/>
              <a:buFont typeface="Calibri"/>
              <a:buNone/>
              <a:defRPr b="0" sz="1800"/>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3"/>
          <p:cNvSpPr/>
          <p:nvPr>
            <p:ph idx="2" type="pic"/>
          </p:nvPr>
        </p:nvSpPr>
        <p:spPr>
          <a:xfrm>
            <a:off x="1028700" y="699084"/>
            <a:ext cx="6570000" cy="2373900"/>
          </a:xfrm>
          <a:prstGeom prst="roundRect">
            <a:avLst>
              <a:gd fmla="val 4380" name="adj"/>
            </a:avLst>
          </a:prstGeom>
          <a:noFill/>
          <a:ln cap="sq" cmpd="dbl" w="50800">
            <a:solidFill>
              <a:srgbClr val="FFFFFF"/>
            </a:solidFill>
            <a:prstDash val="solid"/>
            <a:miter lim="800000"/>
            <a:headEnd len="sm" w="sm" type="none"/>
            <a:tailEnd len="sm" w="sm" type="none"/>
          </a:ln>
          <a:effectLst>
            <a:outerShdw blurRad="254000" rotWithShape="0" algn="tl">
              <a:srgbClr val="000000">
                <a:alpha val="42750"/>
              </a:srgbClr>
            </a:outerShdw>
          </a:effectLst>
        </p:spPr>
      </p:sp>
      <p:sp>
        <p:nvSpPr>
          <p:cNvPr id="125" name="Google Shape;125;p23"/>
          <p:cNvSpPr txBox="1"/>
          <p:nvPr>
            <p:ph idx="1" type="body"/>
          </p:nvPr>
        </p:nvSpPr>
        <p:spPr>
          <a:xfrm>
            <a:off x="514350" y="3974703"/>
            <a:ext cx="7598700" cy="370500"/>
          </a:xfrm>
          <a:prstGeom prst="rect">
            <a:avLst/>
          </a:prstGeom>
          <a:noFill/>
          <a:ln>
            <a:noFill/>
          </a:ln>
        </p:spPr>
        <p:txBody>
          <a:bodyPr anchorCtr="0" anchor="t" bIns="22850" lIns="45725" spcFirstLastPara="1" rIns="45725" wrap="square" tIns="22850">
            <a:normAutofit/>
          </a:bodyPr>
          <a:lstStyle>
            <a:lvl1pPr indent="-228600" lvl="0" marL="457200" algn="l">
              <a:spcBef>
                <a:spcPts val="0"/>
              </a:spcBef>
              <a:spcAft>
                <a:spcPts val="0"/>
              </a:spcAft>
              <a:buSzPts val="1100"/>
              <a:buNone/>
              <a:defRPr sz="11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800"/>
              </a:spcAft>
              <a:buSzPts val="700"/>
              <a:buNone/>
              <a:defRPr sz="700"/>
            </a:lvl9pPr>
          </a:lstStyle>
          <a:p/>
        </p:txBody>
      </p:sp>
      <p:sp>
        <p:nvSpPr>
          <p:cNvPr id="126" name="Google Shape;126;p23"/>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7" name="Google Shape;127;p23"/>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8" name="Google Shape;128;p23"/>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9" name="Shape 129"/>
        <p:cNvGrpSpPr/>
        <p:nvPr/>
      </p:nvGrpSpPr>
      <p:grpSpPr>
        <a:xfrm>
          <a:off x="0" y="0"/>
          <a:ext cx="0" cy="0"/>
          <a:chOff x="0" y="0"/>
          <a:chExt cx="0" cy="0"/>
        </a:xfrm>
      </p:grpSpPr>
      <p:pic>
        <p:nvPicPr>
          <p:cNvPr descr="Celestia-R1---OverlayContentHD.png" id="130" name="Google Shape;130;p24"/>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31" name="Google Shape;131;p24"/>
          <p:cNvSpPr txBox="1"/>
          <p:nvPr>
            <p:ph type="title"/>
          </p:nvPr>
        </p:nvSpPr>
        <p:spPr>
          <a:xfrm>
            <a:off x="514351" y="457201"/>
            <a:ext cx="7598700" cy="23433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2400"/>
              <a:buFont typeface="Calibri"/>
              <a:buNone/>
              <a:defRPr b="0" sz="2400" cap="none"/>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24"/>
          <p:cNvSpPr txBox="1"/>
          <p:nvPr>
            <p:ph idx="1" type="body"/>
          </p:nvPr>
        </p:nvSpPr>
        <p:spPr>
          <a:xfrm>
            <a:off x="514350" y="3257550"/>
            <a:ext cx="7598700" cy="1086000"/>
          </a:xfrm>
          <a:prstGeom prst="rect">
            <a:avLst/>
          </a:prstGeom>
          <a:noFill/>
          <a:ln>
            <a:noFill/>
          </a:ln>
        </p:spPr>
        <p:txBody>
          <a:bodyPr anchorCtr="0" anchor="ctr" bIns="22850" lIns="45725" spcFirstLastPara="1" rIns="45725" wrap="square" tIns="22850">
            <a:normAutofit/>
          </a:bodyPr>
          <a:lstStyle>
            <a:lvl1pPr indent="-228600" lvl="0" marL="457200" algn="l">
              <a:spcBef>
                <a:spcPts val="0"/>
              </a:spcBef>
              <a:spcAft>
                <a:spcPts val="0"/>
              </a:spcAft>
              <a:buSzPts val="1500"/>
              <a:buNone/>
              <a:defRPr sz="1500">
                <a:solidFill>
                  <a:schemeClr val="lt1"/>
                </a:solidFill>
              </a:defRPr>
            </a:lvl1pPr>
            <a:lvl2pPr indent="-228600" lvl="1" marL="914400" algn="l">
              <a:spcBef>
                <a:spcPts val="800"/>
              </a:spcBef>
              <a:spcAft>
                <a:spcPts val="0"/>
              </a:spcAft>
              <a:buSzPts val="1400"/>
              <a:buNone/>
              <a:defRPr sz="1400">
                <a:solidFill>
                  <a:schemeClr val="lt1"/>
                </a:solidFill>
              </a:defRPr>
            </a:lvl2pPr>
            <a:lvl3pPr indent="-228600" lvl="2" marL="1371600" algn="l">
              <a:spcBef>
                <a:spcPts val="800"/>
              </a:spcBef>
              <a:spcAft>
                <a:spcPts val="0"/>
              </a:spcAft>
              <a:buSzPts val="1200"/>
              <a:buNone/>
              <a:defRPr sz="1200">
                <a:solidFill>
                  <a:schemeClr val="lt1"/>
                </a:solidFill>
              </a:defRPr>
            </a:lvl3pPr>
            <a:lvl4pPr indent="-228600" lvl="3" marL="1828800" algn="l">
              <a:spcBef>
                <a:spcPts val="800"/>
              </a:spcBef>
              <a:spcAft>
                <a:spcPts val="0"/>
              </a:spcAft>
              <a:buSzPts val="1100"/>
              <a:buNone/>
              <a:defRPr sz="1100">
                <a:solidFill>
                  <a:schemeClr val="lt1"/>
                </a:solidFill>
              </a:defRPr>
            </a:lvl4pPr>
            <a:lvl5pPr indent="-228600" lvl="4" marL="2286000" algn="l">
              <a:spcBef>
                <a:spcPts val="800"/>
              </a:spcBef>
              <a:spcAft>
                <a:spcPts val="0"/>
              </a:spcAft>
              <a:buSzPts val="1100"/>
              <a:buNone/>
              <a:defRPr sz="1100">
                <a:solidFill>
                  <a:schemeClr val="lt1"/>
                </a:solidFill>
              </a:defRPr>
            </a:lvl5pPr>
            <a:lvl6pPr indent="-228600" lvl="5" marL="2743200" algn="l">
              <a:spcBef>
                <a:spcPts val="800"/>
              </a:spcBef>
              <a:spcAft>
                <a:spcPts val="0"/>
              </a:spcAft>
              <a:buSzPts val="1100"/>
              <a:buNone/>
              <a:defRPr sz="1100">
                <a:solidFill>
                  <a:schemeClr val="lt1"/>
                </a:solidFill>
              </a:defRPr>
            </a:lvl6pPr>
            <a:lvl7pPr indent="-228600" lvl="6" marL="3200400" algn="l">
              <a:spcBef>
                <a:spcPts val="800"/>
              </a:spcBef>
              <a:spcAft>
                <a:spcPts val="0"/>
              </a:spcAft>
              <a:buSzPts val="1100"/>
              <a:buNone/>
              <a:defRPr sz="1100">
                <a:solidFill>
                  <a:schemeClr val="lt1"/>
                </a:solidFill>
              </a:defRPr>
            </a:lvl7pPr>
            <a:lvl8pPr indent="-228600" lvl="7" marL="3657600" algn="l">
              <a:spcBef>
                <a:spcPts val="800"/>
              </a:spcBef>
              <a:spcAft>
                <a:spcPts val="0"/>
              </a:spcAft>
              <a:buSzPts val="1100"/>
              <a:buNone/>
              <a:defRPr sz="1100">
                <a:solidFill>
                  <a:schemeClr val="lt1"/>
                </a:solidFill>
              </a:defRPr>
            </a:lvl8pPr>
            <a:lvl9pPr indent="-228600" lvl="8" marL="4114800" algn="l">
              <a:spcBef>
                <a:spcPts val="800"/>
              </a:spcBef>
              <a:spcAft>
                <a:spcPts val="800"/>
              </a:spcAft>
              <a:buSzPts val="1100"/>
              <a:buNone/>
              <a:defRPr sz="1100">
                <a:solidFill>
                  <a:schemeClr val="lt1"/>
                </a:solidFill>
              </a:defRPr>
            </a:lvl9pPr>
          </a:lstStyle>
          <a:p/>
        </p:txBody>
      </p:sp>
      <p:sp>
        <p:nvSpPr>
          <p:cNvPr id="133" name="Google Shape;133;p24"/>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4" name="Google Shape;134;p24"/>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24"/>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36" name="Shape 136"/>
        <p:cNvGrpSpPr/>
        <p:nvPr/>
      </p:nvGrpSpPr>
      <p:grpSpPr>
        <a:xfrm>
          <a:off x="0" y="0"/>
          <a:ext cx="0" cy="0"/>
          <a:chOff x="0" y="0"/>
          <a:chExt cx="0" cy="0"/>
        </a:xfrm>
      </p:grpSpPr>
      <p:pic>
        <p:nvPicPr>
          <p:cNvPr descr="Celestia-R1---OverlayContentHD.png" id="137" name="Google Shape;137;p25"/>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38" name="Google Shape;138;p25"/>
          <p:cNvSpPr txBox="1"/>
          <p:nvPr/>
        </p:nvSpPr>
        <p:spPr>
          <a:xfrm>
            <a:off x="7678401" y="2057400"/>
            <a:ext cx="457200" cy="438600"/>
          </a:xfrm>
          <a:prstGeom prst="rect">
            <a:avLst/>
          </a:prstGeom>
          <a:noFill/>
          <a:ln>
            <a:noFill/>
          </a:ln>
        </p:spPr>
        <p:txBody>
          <a:bodyPr anchorCtr="0" anchor="ctr" bIns="34300" lIns="68575" spcFirstLastPara="1" rIns="68575" wrap="square" tIns="34300">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700"/>
          </a:p>
        </p:txBody>
      </p:sp>
      <p:sp>
        <p:nvSpPr>
          <p:cNvPr id="139" name="Google Shape;139;p25"/>
          <p:cNvSpPr txBox="1"/>
          <p:nvPr/>
        </p:nvSpPr>
        <p:spPr>
          <a:xfrm>
            <a:off x="366207" y="617503"/>
            <a:ext cx="457200" cy="438600"/>
          </a:xfrm>
          <a:prstGeom prst="rect">
            <a:avLst/>
          </a:prstGeom>
          <a:noFill/>
          <a:ln>
            <a:noFill/>
          </a:ln>
        </p:spPr>
        <p:txBody>
          <a:bodyPr anchorCtr="0" anchor="ctr" bIns="34300" lIns="68575" spcFirstLastPara="1" rIns="68575" wrap="square" tIns="34300">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700"/>
          </a:p>
        </p:txBody>
      </p:sp>
      <p:sp>
        <p:nvSpPr>
          <p:cNvPr id="140" name="Google Shape;140;p25"/>
          <p:cNvSpPr txBox="1"/>
          <p:nvPr>
            <p:ph type="title"/>
          </p:nvPr>
        </p:nvSpPr>
        <p:spPr>
          <a:xfrm>
            <a:off x="744200" y="457201"/>
            <a:ext cx="7162800" cy="20574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2400"/>
              <a:buFont typeface="Calibri"/>
              <a:buNone/>
              <a:defRPr b="0" sz="2400" cap="none">
                <a:solidFill>
                  <a:schemeClr val="lt1"/>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1" name="Google Shape;141;p25"/>
          <p:cNvSpPr txBox="1"/>
          <p:nvPr>
            <p:ph idx="1" type="body"/>
          </p:nvPr>
        </p:nvSpPr>
        <p:spPr>
          <a:xfrm>
            <a:off x="823407" y="2514600"/>
            <a:ext cx="7004400" cy="285900"/>
          </a:xfrm>
          <a:prstGeom prst="rect">
            <a:avLst/>
          </a:prstGeom>
          <a:noFill/>
          <a:ln>
            <a:noFill/>
          </a:ln>
        </p:spPr>
        <p:txBody>
          <a:bodyPr anchorCtr="0" anchor="ctr" bIns="22850" lIns="45725" spcFirstLastPara="1" rIns="45725" wrap="square" tIns="22850">
            <a:normAutofit/>
          </a:bodyPr>
          <a:lstStyle>
            <a:lvl1pPr indent="-228600" lvl="0" marL="457200" algn="l">
              <a:spcBef>
                <a:spcPts val="0"/>
              </a:spcBef>
              <a:spcAft>
                <a:spcPts val="0"/>
              </a:spcAft>
              <a:buSzPts val="1400"/>
              <a:buFont typeface="Calibri"/>
              <a:buNone/>
              <a:defRPr/>
            </a:lvl1pPr>
            <a:lvl2pPr indent="-228600" lvl="1" marL="914400" algn="l">
              <a:spcBef>
                <a:spcPts val="800"/>
              </a:spcBef>
              <a:spcAft>
                <a:spcPts val="0"/>
              </a:spcAft>
              <a:buSzPts val="1200"/>
              <a:buFont typeface="Calibri"/>
              <a:buNone/>
              <a:defRPr/>
            </a:lvl2pPr>
            <a:lvl3pPr indent="-228600" lvl="2" marL="1371600" algn="l">
              <a:spcBef>
                <a:spcPts val="800"/>
              </a:spcBef>
              <a:spcAft>
                <a:spcPts val="0"/>
              </a:spcAft>
              <a:buSzPts val="1100"/>
              <a:buFont typeface="Calibri"/>
              <a:buNone/>
              <a:defRPr/>
            </a:lvl3pPr>
            <a:lvl4pPr indent="-228600" lvl="3" marL="1828800" algn="l">
              <a:spcBef>
                <a:spcPts val="800"/>
              </a:spcBef>
              <a:spcAft>
                <a:spcPts val="0"/>
              </a:spcAft>
              <a:buSzPts val="900"/>
              <a:buFont typeface="Calibri"/>
              <a:buNone/>
              <a:defRPr/>
            </a:lvl4pPr>
            <a:lvl5pPr indent="-228600" lvl="4" marL="2286000" algn="l">
              <a:spcBef>
                <a:spcPts val="800"/>
              </a:spcBef>
              <a:spcAft>
                <a:spcPts val="0"/>
              </a:spcAft>
              <a:buSzPts val="900"/>
              <a:buFont typeface="Calibri"/>
              <a:buNone/>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142" name="Google Shape;142;p25"/>
          <p:cNvSpPr txBox="1"/>
          <p:nvPr>
            <p:ph idx="2" type="body"/>
          </p:nvPr>
        </p:nvSpPr>
        <p:spPr>
          <a:xfrm>
            <a:off x="515599" y="3257550"/>
            <a:ext cx="7614300" cy="1086000"/>
          </a:xfrm>
          <a:prstGeom prst="rect">
            <a:avLst/>
          </a:prstGeom>
          <a:noFill/>
          <a:ln>
            <a:noFill/>
          </a:ln>
        </p:spPr>
        <p:txBody>
          <a:bodyPr anchorCtr="0" anchor="ctr" bIns="22850" lIns="45725" spcFirstLastPara="1" rIns="45725" wrap="square" tIns="22850">
            <a:normAutofit/>
          </a:bodyPr>
          <a:lstStyle>
            <a:lvl1pPr indent="-228600" lvl="0" marL="457200" algn="l">
              <a:spcBef>
                <a:spcPts val="0"/>
              </a:spcBef>
              <a:spcAft>
                <a:spcPts val="0"/>
              </a:spcAft>
              <a:buSzPts val="1500"/>
              <a:buNone/>
              <a:defRPr sz="1500">
                <a:solidFill>
                  <a:schemeClr val="lt1"/>
                </a:solidFill>
              </a:defRPr>
            </a:lvl1pPr>
            <a:lvl2pPr indent="-228600" lvl="1" marL="914400" algn="l">
              <a:spcBef>
                <a:spcPts val="800"/>
              </a:spcBef>
              <a:spcAft>
                <a:spcPts val="0"/>
              </a:spcAft>
              <a:buSzPts val="1400"/>
              <a:buNone/>
              <a:defRPr sz="1400">
                <a:solidFill>
                  <a:schemeClr val="lt1"/>
                </a:solidFill>
              </a:defRPr>
            </a:lvl2pPr>
            <a:lvl3pPr indent="-228600" lvl="2" marL="1371600" algn="l">
              <a:spcBef>
                <a:spcPts val="800"/>
              </a:spcBef>
              <a:spcAft>
                <a:spcPts val="0"/>
              </a:spcAft>
              <a:buSzPts val="1200"/>
              <a:buNone/>
              <a:defRPr sz="1200">
                <a:solidFill>
                  <a:schemeClr val="lt1"/>
                </a:solidFill>
              </a:defRPr>
            </a:lvl3pPr>
            <a:lvl4pPr indent="-228600" lvl="3" marL="1828800" algn="l">
              <a:spcBef>
                <a:spcPts val="800"/>
              </a:spcBef>
              <a:spcAft>
                <a:spcPts val="0"/>
              </a:spcAft>
              <a:buSzPts val="1100"/>
              <a:buNone/>
              <a:defRPr sz="1100">
                <a:solidFill>
                  <a:schemeClr val="lt1"/>
                </a:solidFill>
              </a:defRPr>
            </a:lvl4pPr>
            <a:lvl5pPr indent="-228600" lvl="4" marL="2286000" algn="l">
              <a:spcBef>
                <a:spcPts val="800"/>
              </a:spcBef>
              <a:spcAft>
                <a:spcPts val="0"/>
              </a:spcAft>
              <a:buSzPts val="1100"/>
              <a:buNone/>
              <a:defRPr sz="1100">
                <a:solidFill>
                  <a:schemeClr val="lt1"/>
                </a:solidFill>
              </a:defRPr>
            </a:lvl5pPr>
            <a:lvl6pPr indent="-228600" lvl="5" marL="2743200" algn="l">
              <a:spcBef>
                <a:spcPts val="800"/>
              </a:spcBef>
              <a:spcAft>
                <a:spcPts val="0"/>
              </a:spcAft>
              <a:buSzPts val="1100"/>
              <a:buNone/>
              <a:defRPr sz="1100">
                <a:solidFill>
                  <a:schemeClr val="lt1"/>
                </a:solidFill>
              </a:defRPr>
            </a:lvl6pPr>
            <a:lvl7pPr indent="-228600" lvl="6" marL="3200400" algn="l">
              <a:spcBef>
                <a:spcPts val="800"/>
              </a:spcBef>
              <a:spcAft>
                <a:spcPts val="0"/>
              </a:spcAft>
              <a:buSzPts val="1100"/>
              <a:buNone/>
              <a:defRPr sz="1100">
                <a:solidFill>
                  <a:schemeClr val="lt1"/>
                </a:solidFill>
              </a:defRPr>
            </a:lvl7pPr>
            <a:lvl8pPr indent="-228600" lvl="7" marL="3657600" algn="l">
              <a:spcBef>
                <a:spcPts val="800"/>
              </a:spcBef>
              <a:spcAft>
                <a:spcPts val="0"/>
              </a:spcAft>
              <a:buSzPts val="1100"/>
              <a:buNone/>
              <a:defRPr sz="1100">
                <a:solidFill>
                  <a:schemeClr val="lt1"/>
                </a:solidFill>
              </a:defRPr>
            </a:lvl8pPr>
            <a:lvl9pPr indent="-228600" lvl="8" marL="4114800" algn="l">
              <a:spcBef>
                <a:spcPts val="800"/>
              </a:spcBef>
              <a:spcAft>
                <a:spcPts val="800"/>
              </a:spcAft>
              <a:buSzPts val="1100"/>
              <a:buNone/>
              <a:defRPr sz="1100">
                <a:solidFill>
                  <a:schemeClr val="lt1"/>
                </a:solidFill>
              </a:defRPr>
            </a:lvl9pPr>
          </a:lstStyle>
          <a:p/>
        </p:txBody>
      </p:sp>
      <p:sp>
        <p:nvSpPr>
          <p:cNvPr id="143" name="Google Shape;143;p25"/>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4" name="Google Shape;144;p25"/>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5" name="Google Shape;145;p25"/>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46" name="Shape 146"/>
        <p:cNvGrpSpPr/>
        <p:nvPr/>
      </p:nvGrpSpPr>
      <p:grpSpPr>
        <a:xfrm>
          <a:off x="0" y="0"/>
          <a:ext cx="0" cy="0"/>
          <a:chOff x="0" y="0"/>
          <a:chExt cx="0" cy="0"/>
        </a:xfrm>
      </p:grpSpPr>
      <p:pic>
        <p:nvPicPr>
          <p:cNvPr descr="Celestia-R1---OverlayContentHD.png" id="147" name="Google Shape;147;p26"/>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48" name="Google Shape;148;p26"/>
          <p:cNvSpPr txBox="1"/>
          <p:nvPr>
            <p:ph type="title"/>
          </p:nvPr>
        </p:nvSpPr>
        <p:spPr>
          <a:xfrm>
            <a:off x="514352" y="2481436"/>
            <a:ext cx="7598700" cy="1101600"/>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lt1"/>
              </a:buClr>
              <a:buSzPts val="2400"/>
              <a:buFont typeface="Calibri"/>
              <a:buNone/>
              <a:defRPr b="0" sz="2400" cap="none"/>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9" name="Google Shape;149;p26"/>
          <p:cNvSpPr txBox="1"/>
          <p:nvPr>
            <p:ph idx="1" type="body"/>
          </p:nvPr>
        </p:nvSpPr>
        <p:spPr>
          <a:xfrm>
            <a:off x="514351" y="3583036"/>
            <a:ext cx="7598700" cy="645300"/>
          </a:xfrm>
          <a:prstGeom prst="rect">
            <a:avLst/>
          </a:prstGeom>
          <a:noFill/>
          <a:ln>
            <a:noFill/>
          </a:ln>
        </p:spPr>
        <p:txBody>
          <a:bodyPr anchorCtr="0" anchor="t" bIns="22850" lIns="45725" spcFirstLastPara="1" rIns="45725" wrap="square" tIns="22850">
            <a:normAutofit/>
          </a:bodyPr>
          <a:lstStyle>
            <a:lvl1pPr indent="-228600" lvl="0" marL="457200" algn="l">
              <a:spcBef>
                <a:spcPts val="0"/>
              </a:spcBef>
              <a:spcAft>
                <a:spcPts val="0"/>
              </a:spcAft>
              <a:buSzPts val="1500"/>
              <a:buNone/>
              <a:defRPr sz="1500">
                <a:solidFill>
                  <a:schemeClr val="lt1"/>
                </a:solidFill>
              </a:defRPr>
            </a:lvl1pPr>
            <a:lvl2pPr indent="-228600" lvl="1" marL="914400" algn="l">
              <a:spcBef>
                <a:spcPts val="800"/>
              </a:spcBef>
              <a:spcAft>
                <a:spcPts val="0"/>
              </a:spcAft>
              <a:buSzPts val="1400"/>
              <a:buNone/>
              <a:defRPr sz="1400">
                <a:solidFill>
                  <a:schemeClr val="lt1"/>
                </a:solidFill>
              </a:defRPr>
            </a:lvl2pPr>
            <a:lvl3pPr indent="-228600" lvl="2" marL="1371600" algn="l">
              <a:spcBef>
                <a:spcPts val="800"/>
              </a:spcBef>
              <a:spcAft>
                <a:spcPts val="0"/>
              </a:spcAft>
              <a:buSzPts val="1200"/>
              <a:buNone/>
              <a:defRPr sz="1200">
                <a:solidFill>
                  <a:schemeClr val="lt1"/>
                </a:solidFill>
              </a:defRPr>
            </a:lvl3pPr>
            <a:lvl4pPr indent="-228600" lvl="3" marL="1828800" algn="l">
              <a:spcBef>
                <a:spcPts val="800"/>
              </a:spcBef>
              <a:spcAft>
                <a:spcPts val="0"/>
              </a:spcAft>
              <a:buSzPts val="1100"/>
              <a:buNone/>
              <a:defRPr sz="1100">
                <a:solidFill>
                  <a:schemeClr val="lt1"/>
                </a:solidFill>
              </a:defRPr>
            </a:lvl4pPr>
            <a:lvl5pPr indent="-228600" lvl="4" marL="2286000" algn="l">
              <a:spcBef>
                <a:spcPts val="800"/>
              </a:spcBef>
              <a:spcAft>
                <a:spcPts val="0"/>
              </a:spcAft>
              <a:buSzPts val="1100"/>
              <a:buNone/>
              <a:defRPr sz="1100">
                <a:solidFill>
                  <a:schemeClr val="lt1"/>
                </a:solidFill>
              </a:defRPr>
            </a:lvl5pPr>
            <a:lvl6pPr indent="-228600" lvl="5" marL="2743200" algn="l">
              <a:spcBef>
                <a:spcPts val="800"/>
              </a:spcBef>
              <a:spcAft>
                <a:spcPts val="0"/>
              </a:spcAft>
              <a:buSzPts val="1100"/>
              <a:buNone/>
              <a:defRPr sz="1100">
                <a:solidFill>
                  <a:schemeClr val="lt1"/>
                </a:solidFill>
              </a:defRPr>
            </a:lvl6pPr>
            <a:lvl7pPr indent="-228600" lvl="6" marL="3200400" algn="l">
              <a:spcBef>
                <a:spcPts val="800"/>
              </a:spcBef>
              <a:spcAft>
                <a:spcPts val="0"/>
              </a:spcAft>
              <a:buSzPts val="1100"/>
              <a:buNone/>
              <a:defRPr sz="1100">
                <a:solidFill>
                  <a:schemeClr val="lt1"/>
                </a:solidFill>
              </a:defRPr>
            </a:lvl7pPr>
            <a:lvl8pPr indent="-228600" lvl="7" marL="3657600" algn="l">
              <a:spcBef>
                <a:spcPts val="800"/>
              </a:spcBef>
              <a:spcAft>
                <a:spcPts val="0"/>
              </a:spcAft>
              <a:buSzPts val="1100"/>
              <a:buNone/>
              <a:defRPr sz="1100">
                <a:solidFill>
                  <a:schemeClr val="lt1"/>
                </a:solidFill>
              </a:defRPr>
            </a:lvl8pPr>
            <a:lvl9pPr indent="-228600" lvl="8" marL="4114800" algn="l">
              <a:spcBef>
                <a:spcPts val="800"/>
              </a:spcBef>
              <a:spcAft>
                <a:spcPts val="800"/>
              </a:spcAft>
              <a:buSzPts val="1100"/>
              <a:buNone/>
              <a:defRPr sz="1100">
                <a:solidFill>
                  <a:schemeClr val="lt1"/>
                </a:solidFill>
              </a:defRPr>
            </a:lvl9pPr>
          </a:lstStyle>
          <a:p/>
        </p:txBody>
      </p:sp>
      <p:sp>
        <p:nvSpPr>
          <p:cNvPr id="150" name="Google Shape;150;p26"/>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1" name="Google Shape;151;p26"/>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2" name="Google Shape;152;p26"/>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53" name="Shape 153"/>
        <p:cNvGrpSpPr/>
        <p:nvPr/>
      </p:nvGrpSpPr>
      <p:grpSpPr>
        <a:xfrm>
          <a:off x="0" y="0"/>
          <a:ext cx="0" cy="0"/>
          <a:chOff x="0" y="0"/>
          <a:chExt cx="0" cy="0"/>
        </a:xfrm>
      </p:grpSpPr>
      <p:pic>
        <p:nvPicPr>
          <p:cNvPr descr="Celestia-R1---OverlayContentHD.png" id="154" name="Google Shape;154;p27"/>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55" name="Google Shape;155;p27"/>
          <p:cNvSpPr txBox="1"/>
          <p:nvPr/>
        </p:nvSpPr>
        <p:spPr>
          <a:xfrm>
            <a:off x="7678401" y="2057400"/>
            <a:ext cx="457200" cy="438600"/>
          </a:xfrm>
          <a:prstGeom prst="rect">
            <a:avLst/>
          </a:prstGeom>
          <a:noFill/>
          <a:ln>
            <a:noFill/>
          </a:ln>
        </p:spPr>
        <p:txBody>
          <a:bodyPr anchorCtr="0" anchor="ctr" bIns="34300" lIns="68575" spcFirstLastPara="1" rIns="68575" wrap="square" tIns="34300">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700"/>
          </a:p>
        </p:txBody>
      </p:sp>
      <p:sp>
        <p:nvSpPr>
          <p:cNvPr id="156" name="Google Shape;156;p27"/>
          <p:cNvSpPr txBox="1"/>
          <p:nvPr/>
        </p:nvSpPr>
        <p:spPr>
          <a:xfrm>
            <a:off x="366207" y="617503"/>
            <a:ext cx="457200" cy="438600"/>
          </a:xfrm>
          <a:prstGeom prst="rect">
            <a:avLst/>
          </a:prstGeom>
          <a:noFill/>
          <a:ln>
            <a:noFill/>
          </a:ln>
        </p:spPr>
        <p:txBody>
          <a:bodyPr anchorCtr="0" anchor="ctr" bIns="34300" lIns="68575" spcFirstLastPara="1" rIns="68575" wrap="square" tIns="34300">
            <a:noAutofit/>
          </a:bodyPr>
          <a:lstStyle/>
          <a:p>
            <a:pPr indent="0" lvl="0" marL="0" marR="0" rtl="0" algn="r">
              <a:spcBef>
                <a:spcPts val="0"/>
              </a:spcBef>
              <a:spcAft>
                <a:spcPts val="0"/>
              </a:spcAft>
              <a:buClr>
                <a:schemeClr val="lt1"/>
              </a:buClr>
              <a:buSzPts val="6000"/>
              <a:buFont typeface="Calibri"/>
              <a:buNone/>
            </a:pPr>
            <a:r>
              <a:rPr b="0" lang="en" sz="6000" cap="none">
                <a:solidFill>
                  <a:schemeClr val="lt1"/>
                </a:solidFill>
                <a:latin typeface="Calibri"/>
                <a:ea typeface="Calibri"/>
                <a:cs typeface="Calibri"/>
                <a:sym typeface="Calibri"/>
              </a:rPr>
              <a:t>“</a:t>
            </a:r>
            <a:endParaRPr sz="700"/>
          </a:p>
        </p:txBody>
      </p:sp>
      <p:sp>
        <p:nvSpPr>
          <p:cNvPr id="157" name="Google Shape;157;p27"/>
          <p:cNvSpPr txBox="1"/>
          <p:nvPr>
            <p:ph type="title"/>
          </p:nvPr>
        </p:nvSpPr>
        <p:spPr>
          <a:xfrm>
            <a:off x="744200" y="457201"/>
            <a:ext cx="7162800" cy="20574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2400"/>
              <a:buFont typeface="Calibri"/>
              <a:buNone/>
              <a:defRPr b="0" sz="2400" cap="none">
                <a:solidFill>
                  <a:schemeClr val="lt1"/>
                </a:solidFill>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8" name="Google Shape;158;p27"/>
          <p:cNvSpPr txBox="1"/>
          <p:nvPr>
            <p:ph idx="1" type="body"/>
          </p:nvPr>
        </p:nvSpPr>
        <p:spPr>
          <a:xfrm>
            <a:off x="514350" y="2914650"/>
            <a:ext cx="7601700" cy="666900"/>
          </a:xfrm>
          <a:prstGeom prst="rect">
            <a:avLst/>
          </a:prstGeom>
          <a:noFill/>
          <a:ln>
            <a:noFill/>
          </a:ln>
        </p:spPr>
        <p:txBody>
          <a:bodyPr anchorCtr="0" anchor="b" bIns="22850" lIns="45725" spcFirstLastPara="1" rIns="45725" wrap="square" tIns="22850">
            <a:normAutofit/>
          </a:bodyPr>
          <a:lstStyle>
            <a:lvl1pPr indent="-228600" lvl="0" marL="457200" algn="l">
              <a:spcBef>
                <a:spcPts val="0"/>
              </a:spcBef>
              <a:spcAft>
                <a:spcPts val="0"/>
              </a:spcAft>
              <a:buSzPts val="1800"/>
              <a:buNone/>
              <a:defRPr b="0" sz="1800" cap="none">
                <a:solidFill>
                  <a:schemeClr val="lt1"/>
                </a:solidFill>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159" name="Google Shape;159;p27"/>
          <p:cNvSpPr txBox="1"/>
          <p:nvPr>
            <p:ph idx="2" type="body"/>
          </p:nvPr>
        </p:nvSpPr>
        <p:spPr>
          <a:xfrm>
            <a:off x="514350" y="3581400"/>
            <a:ext cx="7601700" cy="762000"/>
          </a:xfrm>
          <a:prstGeom prst="rect">
            <a:avLst/>
          </a:prstGeom>
          <a:noFill/>
          <a:ln>
            <a:noFill/>
          </a:ln>
        </p:spPr>
        <p:txBody>
          <a:bodyPr anchorCtr="0" anchor="t" bIns="22850" lIns="45725" spcFirstLastPara="1" rIns="45725" wrap="square" tIns="22850">
            <a:normAutofit/>
          </a:bodyPr>
          <a:lstStyle>
            <a:lvl1pPr indent="-228600" lvl="0" marL="457200" algn="l">
              <a:spcBef>
                <a:spcPts val="0"/>
              </a:spcBef>
              <a:spcAft>
                <a:spcPts val="0"/>
              </a:spcAft>
              <a:buSzPts val="1400"/>
              <a:buNone/>
              <a:defRPr sz="1400">
                <a:solidFill>
                  <a:schemeClr val="lt1"/>
                </a:solidFill>
              </a:defRPr>
            </a:lvl1pPr>
            <a:lvl2pPr indent="-228600" lvl="1" marL="914400" algn="l">
              <a:spcBef>
                <a:spcPts val="800"/>
              </a:spcBef>
              <a:spcAft>
                <a:spcPts val="0"/>
              </a:spcAft>
              <a:buSzPts val="1400"/>
              <a:buNone/>
              <a:defRPr sz="1400">
                <a:solidFill>
                  <a:schemeClr val="lt1"/>
                </a:solidFill>
              </a:defRPr>
            </a:lvl2pPr>
            <a:lvl3pPr indent="-228600" lvl="2" marL="1371600" algn="l">
              <a:spcBef>
                <a:spcPts val="800"/>
              </a:spcBef>
              <a:spcAft>
                <a:spcPts val="0"/>
              </a:spcAft>
              <a:buSzPts val="1200"/>
              <a:buNone/>
              <a:defRPr sz="1200">
                <a:solidFill>
                  <a:schemeClr val="lt1"/>
                </a:solidFill>
              </a:defRPr>
            </a:lvl3pPr>
            <a:lvl4pPr indent="-228600" lvl="3" marL="1828800" algn="l">
              <a:spcBef>
                <a:spcPts val="800"/>
              </a:spcBef>
              <a:spcAft>
                <a:spcPts val="0"/>
              </a:spcAft>
              <a:buSzPts val="1100"/>
              <a:buNone/>
              <a:defRPr sz="1100">
                <a:solidFill>
                  <a:schemeClr val="lt1"/>
                </a:solidFill>
              </a:defRPr>
            </a:lvl4pPr>
            <a:lvl5pPr indent="-228600" lvl="4" marL="2286000" algn="l">
              <a:spcBef>
                <a:spcPts val="800"/>
              </a:spcBef>
              <a:spcAft>
                <a:spcPts val="0"/>
              </a:spcAft>
              <a:buSzPts val="1100"/>
              <a:buNone/>
              <a:defRPr sz="1100">
                <a:solidFill>
                  <a:schemeClr val="lt1"/>
                </a:solidFill>
              </a:defRPr>
            </a:lvl5pPr>
            <a:lvl6pPr indent="-228600" lvl="5" marL="2743200" algn="l">
              <a:spcBef>
                <a:spcPts val="800"/>
              </a:spcBef>
              <a:spcAft>
                <a:spcPts val="0"/>
              </a:spcAft>
              <a:buSzPts val="1100"/>
              <a:buNone/>
              <a:defRPr sz="1100">
                <a:solidFill>
                  <a:schemeClr val="lt1"/>
                </a:solidFill>
              </a:defRPr>
            </a:lvl6pPr>
            <a:lvl7pPr indent="-228600" lvl="6" marL="3200400" algn="l">
              <a:spcBef>
                <a:spcPts val="800"/>
              </a:spcBef>
              <a:spcAft>
                <a:spcPts val="0"/>
              </a:spcAft>
              <a:buSzPts val="1100"/>
              <a:buNone/>
              <a:defRPr sz="1100">
                <a:solidFill>
                  <a:schemeClr val="lt1"/>
                </a:solidFill>
              </a:defRPr>
            </a:lvl7pPr>
            <a:lvl8pPr indent="-228600" lvl="7" marL="3657600" algn="l">
              <a:spcBef>
                <a:spcPts val="800"/>
              </a:spcBef>
              <a:spcAft>
                <a:spcPts val="0"/>
              </a:spcAft>
              <a:buSzPts val="1100"/>
              <a:buNone/>
              <a:defRPr sz="1100">
                <a:solidFill>
                  <a:schemeClr val="lt1"/>
                </a:solidFill>
              </a:defRPr>
            </a:lvl8pPr>
            <a:lvl9pPr indent="-228600" lvl="8" marL="4114800" algn="l">
              <a:spcBef>
                <a:spcPts val="800"/>
              </a:spcBef>
              <a:spcAft>
                <a:spcPts val="800"/>
              </a:spcAft>
              <a:buSzPts val="1100"/>
              <a:buNone/>
              <a:defRPr sz="1100">
                <a:solidFill>
                  <a:schemeClr val="lt1"/>
                </a:solidFill>
              </a:defRPr>
            </a:lvl9pPr>
          </a:lstStyle>
          <a:p/>
        </p:txBody>
      </p:sp>
      <p:sp>
        <p:nvSpPr>
          <p:cNvPr id="160" name="Google Shape;160;p27"/>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1" name="Google Shape;161;p27"/>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2" name="Google Shape;162;p27"/>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63" name="Shape 163"/>
        <p:cNvGrpSpPr/>
        <p:nvPr/>
      </p:nvGrpSpPr>
      <p:grpSpPr>
        <a:xfrm>
          <a:off x="0" y="0"/>
          <a:ext cx="0" cy="0"/>
          <a:chOff x="0" y="0"/>
          <a:chExt cx="0" cy="0"/>
        </a:xfrm>
      </p:grpSpPr>
      <p:pic>
        <p:nvPicPr>
          <p:cNvPr descr="Celestia-R1---OverlayContentHD.png" id="164" name="Google Shape;164;p28"/>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65" name="Google Shape;165;p28"/>
          <p:cNvSpPr txBox="1"/>
          <p:nvPr>
            <p:ph type="title"/>
          </p:nvPr>
        </p:nvSpPr>
        <p:spPr>
          <a:xfrm>
            <a:off x="514351" y="457201"/>
            <a:ext cx="7598700" cy="20574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2700"/>
              <a:buFont typeface="Calibri"/>
              <a:buNone/>
              <a:defRPr b="0"/>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6" name="Google Shape;166;p28"/>
          <p:cNvSpPr txBox="1"/>
          <p:nvPr>
            <p:ph idx="1" type="body"/>
          </p:nvPr>
        </p:nvSpPr>
        <p:spPr>
          <a:xfrm>
            <a:off x="514351" y="2628900"/>
            <a:ext cx="7598700" cy="628800"/>
          </a:xfrm>
          <a:prstGeom prst="rect">
            <a:avLst/>
          </a:prstGeom>
          <a:noFill/>
          <a:ln>
            <a:noFill/>
          </a:ln>
        </p:spPr>
        <p:txBody>
          <a:bodyPr anchorCtr="0" anchor="b" bIns="22850" lIns="45725" spcFirstLastPara="1" rIns="45725" wrap="square" tIns="22850">
            <a:normAutofit/>
          </a:bodyPr>
          <a:lstStyle>
            <a:lvl1pPr indent="-228600" lvl="0" marL="457200" algn="l">
              <a:spcBef>
                <a:spcPts val="0"/>
              </a:spcBef>
              <a:spcAft>
                <a:spcPts val="0"/>
              </a:spcAft>
              <a:buSzPts val="2100"/>
              <a:buNone/>
              <a:defRPr b="0" sz="2100" cap="none">
                <a:solidFill>
                  <a:schemeClr val="lt1"/>
                </a:solidFill>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167" name="Google Shape;167;p28"/>
          <p:cNvSpPr txBox="1"/>
          <p:nvPr>
            <p:ph idx="2" type="body"/>
          </p:nvPr>
        </p:nvSpPr>
        <p:spPr>
          <a:xfrm>
            <a:off x="514350" y="3257550"/>
            <a:ext cx="7598700" cy="1086000"/>
          </a:xfrm>
          <a:prstGeom prst="rect">
            <a:avLst/>
          </a:prstGeom>
          <a:noFill/>
          <a:ln>
            <a:noFill/>
          </a:ln>
        </p:spPr>
        <p:txBody>
          <a:bodyPr anchorCtr="0" anchor="t" bIns="22850" lIns="45725" spcFirstLastPara="1" rIns="45725" wrap="square" tIns="22850">
            <a:normAutofit/>
          </a:bodyPr>
          <a:lstStyle>
            <a:lvl1pPr indent="-228600" lvl="0" marL="457200" algn="l">
              <a:spcBef>
                <a:spcPts val="0"/>
              </a:spcBef>
              <a:spcAft>
                <a:spcPts val="0"/>
              </a:spcAft>
              <a:buSzPts val="1400"/>
              <a:buNone/>
              <a:defRPr sz="1400">
                <a:solidFill>
                  <a:schemeClr val="lt1"/>
                </a:solidFill>
              </a:defRPr>
            </a:lvl1pPr>
            <a:lvl2pPr indent="-228600" lvl="1" marL="914400" algn="l">
              <a:spcBef>
                <a:spcPts val="800"/>
              </a:spcBef>
              <a:spcAft>
                <a:spcPts val="0"/>
              </a:spcAft>
              <a:buSzPts val="1400"/>
              <a:buNone/>
              <a:defRPr sz="1400">
                <a:solidFill>
                  <a:schemeClr val="lt1"/>
                </a:solidFill>
              </a:defRPr>
            </a:lvl2pPr>
            <a:lvl3pPr indent="-228600" lvl="2" marL="1371600" algn="l">
              <a:spcBef>
                <a:spcPts val="800"/>
              </a:spcBef>
              <a:spcAft>
                <a:spcPts val="0"/>
              </a:spcAft>
              <a:buSzPts val="1200"/>
              <a:buNone/>
              <a:defRPr sz="1200">
                <a:solidFill>
                  <a:schemeClr val="lt1"/>
                </a:solidFill>
              </a:defRPr>
            </a:lvl3pPr>
            <a:lvl4pPr indent="-228600" lvl="3" marL="1828800" algn="l">
              <a:spcBef>
                <a:spcPts val="800"/>
              </a:spcBef>
              <a:spcAft>
                <a:spcPts val="0"/>
              </a:spcAft>
              <a:buSzPts val="1100"/>
              <a:buNone/>
              <a:defRPr sz="1100">
                <a:solidFill>
                  <a:schemeClr val="lt1"/>
                </a:solidFill>
              </a:defRPr>
            </a:lvl4pPr>
            <a:lvl5pPr indent="-228600" lvl="4" marL="2286000" algn="l">
              <a:spcBef>
                <a:spcPts val="800"/>
              </a:spcBef>
              <a:spcAft>
                <a:spcPts val="0"/>
              </a:spcAft>
              <a:buSzPts val="1100"/>
              <a:buNone/>
              <a:defRPr sz="1100">
                <a:solidFill>
                  <a:schemeClr val="lt1"/>
                </a:solidFill>
              </a:defRPr>
            </a:lvl5pPr>
            <a:lvl6pPr indent="-228600" lvl="5" marL="2743200" algn="l">
              <a:spcBef>
                <a:spcPts val="800"/>
              </a:spcBef>
              <a:spcAft>
                <a:spcPts val="0"/>
              </a:spcAft>
              <a:buSzPts val="1100"/>
              <a:buNone/>
              <a:defRPr sz="1100">
                <a:solidFill>
                  <a:schemeClr val="lt1"/>
                </a:solidFill>
              </a:defRPr>
            </a:lvl6pPr>
            <a:lvl7pPr indent="-228600" lvl="6" marL="3200400" algn="l">
              <a:spcBef>
                <a:spcPts val="800"/>
              </a:spcBef>
              <a:spcAft>
                <a:spcPts val="0"/>
              </a:spcAft>
              <a:buSzPts val="1100"/>
              <a:buNone/>
              <a:defRPr sz="1100">
                <a:solidFill>
                  <a:schemeClr val="lt1"/>
                </a:solidFill>
              </a:defRPr>
            </a:lvl7pPr>
            <a:lvl8pPr indent="-228600" lvl="7" marL="3657600" algn="l">
              <a:spcBef>
                <a:spcPts val="800"/>
              </a:spcBef>
              <a:spcAft>
                <a:spcPts val="0"/>
              </a:spcAft>
              <a:buSzPts val="1100"/>
              <a:buNone/>
              <a:defRPr sz="1100">
                <a:solidFill>
                  <a:schemeClr val="lt1"/>
                </a:solidFill>
              </a:defRPr>
            </a:lvl8pPr>
            <a:lvl9pPr indent="-228600" lvl="8" marL="4114800" algn="l">
              <a:spcBef>
                <a:spcPts val="800"/>
              </a:spcBef>
              <a:spcAft>
                <a:spcPts val="800"/>
              </a:spcAft>
              <a:buSzPts val="1100"/>
              <a:buNone/>
              <a:defRPr sz="1100">
                <a:solidFill>
                  <a:schemeClr val="lt1"/>
                </a:solidFill>
              </a:defRPr>
            </a:lvl9pPr>
          </a:lstStyle>
          <a:p/>
        </p:txBody>
      </p:sp>
      <p:sp>
        <p:nvSpPr>
          <p:cNvPr id="168" name="Google Shape;168;p28"/>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9" name="Google Shape;169;p28"/>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0" name="Google Shape;170;p28"/>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1" name="Shape 171"/>
        <p:cNvGrpSpPr/>
        <p:nvPr/>
      </p:nvGrpSpPr>
      <p:grpSpPr>
        <a:xfrm>
          <a:off x="0" y="0"/>
          <a:ext cx="0" cy="0"/>
          <a:chOff x="0" y="0"/>
          <a:chExt cx="0" cy="0"/>
        </a:xfrm>
      </p:grpSpPr>
      <p:pic>
        <p:nvPicPr>
          <p:cNvPr descr="Celestia-R1---OverlayContentHD.png" id="172" name="Google Shape;172;p29"/>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73" name="Google Shape;173;p29"/>
          <p:cNvSpPr txBox="1"/>
          <p:nvPr>
            <p:ph type="title"/>
          </p:nvPr>
        </p:nvSpPr>
        <p:spPr>
          <a:xfrm>
            <a:off x="514351" y="457201"/>
            <a:ext cx="7598700" cy="10923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9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4" name="Google Shape;174;p29"/>
          <p:cNvSpPr txBox="1"/>
          <p:nvPr>
            <p:ph idx="1" type="body"/>
          </p:nvPr>
        </p:nvSpPr>
        <p:spPr>
          <a:xfrm rot="5400000">
            <a:off x="2945270" y="-824200"/>
            <a:ext cx="2736900" cy="7598400"/>
          </a:xfrm>
          <a:prstGeom prst="rect">
            <a:avLst/>
          </a:prstGeom>
          <a:noFill/>
          <a:ln>
            <a:noFill/>
          </a:ln>
        </p:spPr>
        <p:txBody>
          <a:bodyPr anchorCtr="0" anchor="t"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175" name="Google Shape;175;p29"/>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6" name="Google Shape;176;p29"/>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7" name="Google Shape;177;p29"/>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8" name="Shape 178"/>
        <p:cNvGrpSpPr/>
        <p:nvPr/>
      </p:nvGrpSpPr>
      <p:grpSpPr>
        <a:xfrm>
          <a:off x="0" y="0"/>
          <a:ext cx="0" cy="0"/>
          <a:chOff x="0" y="0"/>
          <a:chExt cx="0" cy="0"/>
        </a:xfrm>
      </p:grpSpPr>
      <p:pic>
        <p:nvPicPr>
          <p:cNvPr descr="Celestia-R1---OverlayContentHD.png" id="179" name="Google Shape;179;p30"/>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80" name="Google Shape;180;p30"/>
          <p:cNvSpPr txBox="1"/>
          <p:nvPr>
            <p:ph type="title"/>
          </p:nvPr>
        </p:nvSpPr>
        <p:spPr>
          <a:xfrm rot="5400000">
            <a:off x="5360421" y="1590900"/>
            <a:ext cx="3886200" cy="1618800"/>
          </a:xfrm>
          <a:prstGeom prst="rect">
            <a:avLst/>
          </a:prstGeom>
          <a:noFill/>
          <a:ln>
            <a:noFill/>
          </a:ln>
        </p:spPr>
        <p:txBody>
          <a:bodyPr anchorCtr="0" anchor="ctr" bIns="22850" lIns="45725" spcFirstLastPara="1" rIns="45725" wrap="square" tIns="22850">
            <a:normAutofit/>
          </a:bodyPr>
          <a:lstStyle>
            <a:lvl1pPr lvl="0" algn="l">
              <a:spcBef>
                <a:spcPts val="0"/>
              </a:spcBef>
              <a:spcAft>
                <a:spcPts val="0"/>
              </a:spcAft>
              <a:buClr>
                <a:schemeClr val="lt1"/>
              </a:buClr>
              <a:buSzPts val="9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1" name="Google Shape;181;p30"/>
          <p:cNvSpPr txBox="1"/>
          <p:nvPr>
            <p:ph idx="1" type="body"/>
          </p:nvPr>
        </p:nvSpPr>
        <p:spPr>
          <a:xfrm rot="5400000">
            <a:off x="1508337" y="-536700"/>
            <a:ext cx="3886200" cy="5874000"/>
          </a:xfrm>
          <a:prstGeom prst="rect">
            <a:avLst/>
          </a:prstGeom>
          <a:noFill/>
          <a:ln>
            <a:noFill/>
          </a:ln>
        </p:spPr>
        <p:txBody>
          <a:bodyPr anchorCtr="0" anchor="t" bIns="22850" lIns="45725" spcFirstLastPara="1" rIns="45725" wrap="square" tIns="22850">
            <a:normAutofit/>
          </a:bodyPr>
          <a:lstStyle>
            <a:lvl1pPr indent="-285750" lvl="0" marL="457200" algn="l">
              <a:spcBef>
                <a:spcPts val="0"/>
              </a:spcBef>
              <a:spcAft>
                <a:spcPts val="0"/>
              </a:spcAft>
              <a:buSzPts val="900"/>
              <a:buChar char="•"/>
              <a:defRPr/>
            </a:lvl1pPr>
            <a:lvl2pPr indent="-285750" lvl="1" marL="914400" algn="l">
              <a:spcBef>
                <a:spcPts val="800"/>
              </a:spcBef>
              <a:spcAft>
                <a:spcPts val="0"/>
              </a:spcAft>
              <a:buSzPts val="900"/>
              <a:buChar char="•"/>
              <a:defRPr/>
            </a:lvl2pPr>
            <a:lvl3pPr indent="-285750" lvl="2" marL="1371600" algn="l">
              <a:spcBef>
                <a:spcPts val="800"/>
              </a:spcBef>
              <a:spcAft>
                <a:spcPts val="0"/>
              </a:spcAft>
              <a:buSzPts val="900"/>
              <a:buChar char="•"/>
              <a:defRPr/>
            </a:lvl3pPr>
            <a:lvl4pPr indent="-285750" lvl="3" marL="1828800" algn="l">
              <a:spcBef>
                <a:spcPts val="800"/>
              </a:spcBef>
              <a:spcAft>
                <a:spcPts val="0"/>
              </a:spcAft>
              <a:buSzPts val="900"/>
              <a:buChar char="•"/>
              <a:defRPr/>
            </a:lvl4pPr>
            <a:lvl5pPr indent="-285750" lvl="4" marL="2286000" algn="l">
              <a:spcBef>
                <a:spcPts val="800"/>
              </a:spcBef>
              <a:spcAft>
                <a:spcPts val="0"/>
              </a:spcAft>
              <a:buSzPts val="900"/>
              <a:buChar char="•"/>
              <a:defRPr/>
            </a:lvl5pPr>
            <a:lvl6pPr indent="-285750" lvl="5" marL="2743200" algn="l">
              <a:spcBef>
                <a:spcPts val="800"/>
              </a:spcBef>
              <a:spcAft>
                <a:spcPts val="0"/>
              </a:spcAft>
              <a:buSzPts val="900"/>
              <a:buChar char="•"/>
              <a:defRPr/>
            </a:lvl6pPr>
            <a:lvl7pPr indent="-285750" lvl="6" marL="3200400" algn="l">
              <a:spcBef>
                <a:spcPts val="800"/>
              </a:spcBef>
              <a:spcAft>
                <a:spcPts val="0"/>
              </a:spcAft>
              <a:buSzPts val="900"/>
              <a:buChar char="•"/>
              <a:defRPr/>
            </a:lvl7pPr>
            <a:lvl8pPr indent="-285750" lvl="7" marL="3657600" algn="l">
              <a:spcBef>
                <a:spcPts val="800"/>
              </a:spcBef>
              <a:spcAft>
                <a:spcPts val="0"/>
              </a:spcAft>
              <a:buSzPts val="900"/>
              <a:buChar char="•"/>
              <a:defRPr/>
            </a:lvl8pPr>
            <a:lvl9pPr indent="-285750" lvl="8" marL="4114800" algn="l">
              <a:spcBef>
                <a:spcPts val="800"/>
              </a:spcBef>
              <a:spcAft>
                <a:spcPts val="800"/>
              </a:spcAft>
              <a:buSzPts val="900"/>
              <a:buChar char="•"/>
              <a:defRPr/>
            </a:lvl9pPr>
          </a:lstStyle>
          <a:p/>
        </p:txBody>
      </p:sp>
      <p:sp>
        <p:nvSpPr>
          <p:cNvPr id="182" name="Google Shape;182;p30"/>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algn="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3" name="Google Shape;183;p30"/>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4" name="Google Shape;184;p30"/>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theme" Target="../theme/theme1.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514351" y="457201"/>
            <a:ext cx="7598700" cy="1092300"/>
          </a:xfrm>
          <a:prstGeom prst="rect">
            <a:avLst/>
          </a:prstGeom>
          <a:noFill/>
          <a:ln>
            <a:noFill/>
          </a:ln>
        </p:spPr>
        <p:txBody>
          <a:bodyPr anchorCtr="0" anchor="ctr" bIns="22850" lIns="45725" spcFirstLastPara="1" rIns="45725" wrap="square" tIns="22850">
            <a:normAutofit/>
          </a:bodyPr>
          <a:lstStyle>
            <a:lvl1pPr lvl="0" marR="0" algn="l">
              <a:spcBef>
                <a:spcPts val="0"/>
              </a:spcBef>
              <a:spcAft>
                <a:spcPts val="0"/>
              </a:spcAft>
              <a:buClr>
                <a:schemeClr val="lt1"/>
              </a:buClr>
              <a:buSzPts val="2700"/>
              <a:buFont typeface="Calibri"/>
              <a:buNone/>
              <a:defRPr b="0" i="0" sz="2700" u="none" cap="none" strike="noStrike">
                <a:solidFill>
                  <a:schemeClr val="lt1"/>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lt2"/>
                </a:solidFill>
              </a:defRPr>
            </a:lvl2pPr>
            <a:lvl3pPr lvl="2" marR="0" algn="l">
              <a:spcBef>
                <a:spcPts val="0"/>
              </a:spcBef>
              <a:spcAft>
                <a:spcPts val="0"/>
              </a:spcAft>
              <a:buSzPts val="700"/>
              <a:buNone/>
              <a:defRPr b="0" i="0" sz="900" u="none" cap="none" strike="noStrike">
                <a:solidFill>
                  <a:schemeClr val="lt2"/>
                </a:solidFill>
              </a:defRPr>
            </a:lvl3pPr>
            <a:lvl4pPr lvl="3" marR="0" algn="l">
              <a:spcBef>
                <a:spcPts val="0"/>
              </a:spcBef>
              <a:spcAft>
                <a:spcPts val="0"/>
              </a:spcAft>
              <a:buSzPts val="700"/>
              <a:buNone/>
              <a:defRPr b="0" i="0" sz="900" u="none" cap="none" strike="noStrike">
                <a:solidFill>
                  <a:schemeClr val="lt2"/>
                </a:solidFill>
              </a:defRPr>
            </a:lvl4pPr>
            <a:lvl5pPr lvl="4" marR="0" algn="l">
              <a:spcBef>
                <a:spcPts val="0"/>
              </a:spcBef>
              <a:spcAft>
                <a:spcPts val="0"/>
              </a:spcAft>
              <a:buSzPts val="700"/>
              <a:buNone/>
              <a:defRPr b="0" i="0" sz="900" u="none" cap="none" strike="noStrike">
                <a:solidFill>
                  <a:schemeClr val="lt2"/>
                </a:solidFill>
              </a:defRPr>
            </a:lvl5pPr>
            <a:lvl6pPr lvl="5" marR="0" algn="l">
              <a:spcBef>
                <a:spcPts val="0"/>
              </a:spcBef>
              <a:spcAft>
                <a:spcPts val="0"/>
              </a:spcAft>
              <a:buSzPts val="700"/>
              <a:buNone/>
              <a:defRPr b="0" i="0" sz="900" u="none" cap="none" strike="noStrike">
                <a:solidFill>
                  <a:schemeClr val="lt2"/>
                </a:solidFill>
              </a:defRPr>
            </a:lvl6pPr>
            <a:lvl7pPr lvl="6" marR="0" algn="l">
              <a:spcBef>
                <a:spcPts val="0"/>
              </a:spcBef>
              <a:spcAft>
                <a:spcPts val="0"/>
              </a:spcAft>
              <a:buSzPts val="700"/>
              <a:buNone/>
              <a:defRPr b="0" i="0" sz="900" u="none" cap="none" strike="noStrike">
                <a:solidFill>
                  <a:schemeClr val="lt2"/>
                </a:solidFill>
              </a:defRPr>
            </a:lvl7pPr>
            <a:lvl8pPr lvl="7" marR="0" algn="l">
              <a:spcBef>
                <a:spcPts val="0"/>
              </a:spcBef>
              <a:spcAft>
                <a:spcPts val="0"/>
              </a:spcAft>
              <a:buSzPts val="700"/>
              <a:buNone/>
              <a:defRPr b="0" i="0" sz="900" u="none" cap="none" strike="noStrike">
                <a:solidFill>
                  <a:schemeClr val="lt2"/>
                </a:solidFill>
              </a:defRPr>
            </a:lvl8pPr>
            <a:lvl9pPr lvl="8" marR="0" algn="l">
              <a:spcBef>
                <a:spcPts val="0"/>
              </a:spcBef>
              <a:spcAft>
                <a:spcPts val="0"/>
              </a:spcAft>
              <a:buSzPts val="700"/>
              <a:buNone/>
              <a:defRPr b="0" i="0" sz="900" u="none" cap="none" strike="noStrike">
                <a:solidFill>
                  <a:schemeClr val="lt2"/>
                </a:solidFill>
              </a:defRPr>
            </a:lvl9pPr>
          </a:lstStyle>
          <a:p/>
        </p:txBody>
      </p:sp>
      <p:sp>
        <p:nvSpPr>
          <p:cNvPr id="52" name="Google Shape;52;p13"/>
          <p:cNvSpPr txBox="1"/>
          <p:nvPr>
            <p:ph idx="1" type="body"/>
          </p:nvPr>
        </p:nvSpPr>
        <p:spPr>
          <a:xfrm>
            <a:off x="514351" y="1606550"/>
            <a:ext cx="7598700" cy="2736900"/>
          </a:xfrm>
          <a:prstGeom prst="rect">
            <a:avLst/>
          </a:prstGeom>
          <a:noFill/>
          <a:ln>
            <a:noFill/>
          </a:ln>
        </p:spPr>
        <p:txBody>
          <a:bodyPr anchorCtr="0" anchor="ctr" bIns="22850" lIns="45725" spcFirstLastPara="1" rIns="45725" wrap="square" tIns="22850">
            <a:normAutofit/>
          </a:bodyPr>
          <a:lstStyle>
            <a:lvl1pPr indent="-317500" lvl="0" marL="457200" marR="0" algn="l">
              <a:spcBef>
                <a:spcPts val="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1pPr>
            <a:lvl2pPr indent="-304800" lvl="1" marL="914400" marR="0" algn="l">
              <a:spcBef>
                <a:spcPts val="8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2pPr>
            <a:lvl3pPr indent="-298450" lvl="2" marL="1371600" marR="0" algn="l">
              <a:spcBef>
                <a:spcPts val="800"/>
              </a:spcBef>
              <a:spcAft>
                <a:spcPts val="0"/>
              </a:spcAft>
              <a:buClr>
                <a:schemeClr val="lt1"/>
              </a:buClr>
              <a:buSzPts val="1100"/>
              <a:buFont typeface="Arial"/>
              <a:buChar char="•"/>
              <a:defRPr b="0" i="0" sz="1100" u="none" cap="none" strike="noStrike">
                <a:solidFill>
                  <a:schemeClr val="lt1"/>
                </a:solidFill>
                <a:latin typeface="Calibri"/>
                <a:ea typeface="Calibri"/>
                <a:cs typeface="Calibri"/>
                <a:sym typeface="Calibri"/>
              </a:defRPr>
            </a:lvl3pPr>
            <a:lvl4pPr indent="-285750" lvl="3" marL="1828800" marR="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4pPr>
            <a:lvl5pPr indent="-285750" lvl="4" marL="2286000" marR="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5pPr>
            <a:lvl6pPr indent="-285750" lvl="5" marL="2743200" marR="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6pPr>
            <a:lvl7pPr indent="-285750" lvl="6" marL="3200400" marR="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7pPr>
            <a:lvl8pPr indent="-285750" lvl="7" marL="3657600" marR="0" algn="l">
              <a:spcBef>
                <a:spcPts val="800"/>
              </a:spcBef>
              <a:spcAft>
                <a:spcPts val="0"/>
              </a:spcAft>
              <a:buClr>
                <a:schemeClr val="lt1"/>
              </a:buClr>
              <a:buSzPts val="900"/>
              <a:buFont typeface="Arial"/>
              <a:buChar char="•"/>
              <a:defRPr b="0" i="0" sz="900" u="none" cap="none" strike="noStrike">
                <a:solidFill>
                  <a:schemeClr val="lt1"/>
                </a:solidFill>
                <a:latin typeface="Calibri"/>
                <a:ea typeface="Calibri"/>
                <a:cs typeface="Calibri"/>
                <a:sym typeface="Calibri"/>
              </a:defRPr>
            </a:lvl8pPr>
            <a:lvl9pPr indent="-285750" lvl="8" marL="4114800" marR="0" algn="l">
              <a:spcBef>
                <a:spcPts val="800"/>
              </a:spcBef>
              <a:spcAft>
                <a:spcPts val="800"/>
              </a:spcAft>
              <a:buClr>
                <a:schemeClr val="lt1"/>
              </a:buClr>
              <a:buSzPts val="900"/>
              <a:buFont typeface="Arial"/>
              <a:buChar char="•"/>
              <a:defRPr b="0" i="0" sz="900" u="none" cap="none" strike="noStrike">
                <a:solidFill>
                  <a:schemeClr val="lt1"/>
                </a:solidFill>
                <a:latin typeface="Calibri"/>
                <a:ea typeface="Calibri"/>
                <a:cs typeface="Calibri"/>
                <a:sym typeface="Calibri"/>
              </a:defRPr>
            </a:lvl9pPr>
          </a:lstStyle>
          <a:p/>
        </p:txBody>
      </p:sp>
      <p:sp>
        <p:nvSpPr>
          <p:cNvPr id="53" name="Google Shape;53;p13"/>
          <p:cNvSpPr txBox="1"/>
          <p:nvPr>
            <p:ph idx="10" type="dt"/>
          </p:nvPr>
        </p:nvSpPr>
        <p:spPr>
          <a:xfrm>
            <a:off x="6442245" y="4402932"/>
            <a:ext cx="1200300" cy="283500"/>
          </a:xfrm>
          <a:prstGeom prst="rect">
            <a:avLst/>
          </a:prstGeom>
          <a:noFill/>
          <a:ln>
            <a:noFill/>
          </a:ln>
        </p:spPr>
        <p:txBody>
          <a:bodyPr anchorCtr="0" anchor="ctr" bIns="22850" lIns="45725" spcFirstLastPara="1" rIns="45725" wrap="square" tIns="22850">
            <a:noAutofit/>
          </a:bodyPr>
          <a:lstStyle>
            <a:lvl1pPr lvl="0" marR="0" algn="r">
              <a:spcBef>
                <a:spcPts val="0"/>
              </a:spcBef>
              <a:spcAft>
                <a:spcPts val="0"/>
              </a:spcAft>
              <a:buSzPts val="700"/>
              <a:buNone/>
              <a:defRPr b="0" i="0" sz="800" u="none" cap="none" strike="noStrike">
                <a:solidFill>
                  <a:schemeClr val="lt1"/>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9pPr>
          </a:lstStyle>
          <a:p/>
        </p:txBody>
      </p:sp>
      <p:sp>
        <p:nvSpPr>
          <p:cNvPr id="54" name="Google Shape;54;p13"/>
          <p:cNvSpPr txBox="1"/>
          <p:nvPr>
            <p:ph idx="11" type="ftr"/>
          </p:nvPr>
        </p:nvSpPr>
        <p:spPr>
          <a:xfrm>
            <a:off x="514350" y="4402932"/>
            <a:ext cx="5870700" cy="283500"/>
          </a:xfrm>
          <a:prstGeom prst="rect">
            <a:avLst/>
          </a:prstGeom>
          <a:noFill/>
          <a:ln>
            <a:noFill/>
          </a:ln>
        </p:spPr>
        <p:txBody>
          <a:bodyPr anchorCtr="0" anchor="ctr" bIns="22850" lIns="45725" spcFirstLastPara="1" rIns="45725" wrap="square" tIns="22850">
            <a:noAutofit/>
          </a:bodyPr>
          <a:lstStyle>
            <a:lvl1pPr lvl="0" marR="0" algn="l">
              <a:spcBef>
                <a:spcPts val="0"/>
              </a:spcBef>
              <a:spcAft>
                <a:spcPts val="0"/>
              </a:spcAft>
              <a:buSzPts val="700"/>
              <a:buNone/>
              <a:defRPr b="0" i="0" sz="800" u="none" cap="none" strike="noStrike">
                <a:solidFill>
                  <a:schemeClr val="lt1"/>
                </a:solidFill>
                <a:latin typeface="Calibri"/>
                <a:ea typeface="Calibri"/>
                <a:cs typeface="Calibri"/>
                <a:sym typeface="Calibri"/>
              </a:defRPr>
            </a:lvl1pPr>
            <a:lvl2pPr lvl="1"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2pPr>
            <a:lvl3pPr lvl="2"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3pPr>
            <a:lvl4pPr lvl="3"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4pPr>
            <a:lvl5pPr lvl="4"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5pPr>
            <a:lvl6pPr lvl="5"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6pPr>
            <a:lvl7pPr lvl="6"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7pPr>
            <a:lvl8pPr lvl="7"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8pPr>
            <a:lvl9pPr lvl="8" marR="0" algn="l">
              <a:spcBef>
                <a:spcPts val="0"/>
              </a:spcBef>
              <a:spcAft>
                <a:spcPts val="0"/>
              </a:spcAft>
              <a:buSzPts val="700"/>
              <a:buNone/>
              <a:defRPr b="0" i="0" sz="900" u="none" cap="none" strike="noStrike">
                <a:solidFill>
                  <a:schemeClr val="lt1"/>
                </a:solidFill>
                <a:latin typeface="Calibri"/>
                <a:ea typeface="Calibri"/>
                <a:cs typeface="Calibri"/>
                <a:sym typeface="Calibri"/>
              </a:defRPr>
            </a:lvl9pPr>
          </a:lstStyle>
          <a:p/>
        </p:txBody>
      </p:sp>
      <p:sp>
        <p:nvSpPr>
          <p:cNvPr id="55" name="Google Shape;55;p13"/>
          <p:cNvSpPr txBox="1"/>
          <p:nvPr>
            <p:ph idx="12" type="sldNum"/>
          </p:nvPr>
        </p:nvSpPr>
        <p:spPr>
          <a:xfrm>
            <a:off x="7699546" y="4402932"/>
            <a:ext cx="413400" cy="283500"/>
          </a:xfrm>
          <a:prstGeom prst="rect">
            <a:avLst/>
          </a:prstGeom>
          <a:noFill/>
          <a:ln>
            <a:noFill/>
          </a:ln>
        </p:spPr>
        <p:txBody>
          <a:bodyPr anchorCtr="0" anchor="ctr" bIns="22850" lIns="45725" spcFirstLastPara="1" rIns="45725" wrap="square" tIns="22850">
            <a:noAutofit/>
          </a:bodyPr>
          <a:lstStyle>
            <a:lvl1pPr indent="0" lvl="0" marL="0" marR="0" algn="r">
              <a:spcBef>
                <a:spcPts val="0"/>
              </a:spcBef>
              <a:buNone/>
              <a:defRPr b="0" i="0" sz="800" u="none" cap="none" strike="noStrike">
                <a:solidFill>
                  <a:schemeClr val="lt1"/>
                </a:solidFill>
                <a:latin typeface="Calibri"/>
                <a:ea typeface="Calibri"/>
                <a:cs typeface="Calibri"/>
                <a:sym typeface="Calibri"/>
              </a:defRPr>
            </a:lvl1pPr>
            <a:lvl2pPr indent="0" lvl="1" marL="0" marR="0" algn="r">
              <a:spcBef>
                <a:spcPts val="0"/>
              </a:spcBef>
              <a:buNone/>
              <a:defRPr b="0" i="0" sz="800" u="none" cap="none" strike="noStrike">
                <a:solidFill>
                  <a:schemeClr val="lt1"/>
                </a:solidFill>
                <a:latin typeface="Calibri"/>
                <a:ea typeface="Calibri"/>
                <a:cs typeface="Calibri"/>
                <a:sym typeface="Calibri"/>
              </a:defRPr>
            </a:lvl2pPr>
            <a:lvl3pPr indent="0" lvl="2" marL="0" marR="0" algn="r">
              <a:spcBef>
                <a:spcPts val="0"/>
              </a:spcBef>
              <a:buNone/>
              <a:defRPr b="0" i="0" sz="800" u="none" cap="none" strike="noStrike">
                <a:solidFill>
                  <a:schemeClr val="lt1"/>
                </a:solidFill>
                <a:latin typeface="Calibri"/>
                <a:ea typeface="Calibri"/>
                <a:cs typeface="Calibri"/>
                <a:sym typeface="Calibri"/>
              </a:defRPr>
            </a:lvl3pPr>
            <a:lvl4pPr indent="0" lvl="3" marL="0" marR="0" algn="r">
              <a:spcBef>
                <a:spcPts val="0"/>
              </a:spcBef>
              <a:buNone/>
              <a:defRPr b="0" i="0" sz="800" u="none" cap="none" strike="noStrike">
                <a:solidFill>
                  <a:schemeClr val="lt1"/>
                </a:solidFill>
                <a:latin typeface="Calibri"/>
                <a:ea typeface="Calibri"/>
                <a:cs typeface="Calibri"/>
                <a:sym typeface="Calibri"/>
              </a:defRPr>
            </a:lvl4pPr>
            <a:lvl5pPr indent="0" lvl="4" marL="0" marR="0" algn="r">
              <a:spcBef>
                <a:spcPts val="0"/>
              </a:spcBef>
              <a:buNone/>
              <a:defRPr b="0" i="0" sz="800" u="none" cap="none" strike="noStrike">
                <a:solidFill>
                  <a:schemeClr val="lt1"/>
                </a:solidFill>
                <a:latin typeface="Calibri"/>
                <a:ea typeface="Calibri"/>
                <a:cs typeface="Calibri"/>
                <a:sym typeface="Calibri"/>
              </a:defRPr>
            </a:lvl5pPr>
            <a:lvl6pPr indent="0" lvl="5" marL="0" marR="0" algn="r">
              <a:spcBef>
                <a:spcPts val="0"/>
              </a:spcBef>
              <a:buNone/>
              <a:defRPr b="0" i="0" sz="800" u="none" cap="none" strike="noStrike">
                <a:solidFill>
                  <a:schemeClr val="lt1"/>
                </a:solidFill>
                <a:latin typeface="Calibri"/>
                <a:ea typeface="Calibri"/>
                <a:cs typeface="Calibri"/>
                <a:sym typeface="Calibri"/>
              </a:defRPr>
            </a:lvl6pPr>
            <a:lvl7pPr indent="0" lvl="6" marL="0" marR="0" algn="r">
              <a:spcBef>
                <a:spcPts val="0"/>
              </a:spcBef>
              <a:buNone/>
              <a:defRPr b="0" i="0" sz="800" u="none" cap="none" strike="noStrike">
                <a:solidFill>
                  <a:schemeClr val="lt1"/>
                </a:solidFill>
                <a:latin typeface="Calibri"/>
                <a:ea typeface="Calibri"/>
                <a:cs typeface="Calibri"/>
                <a:sym typeface="Calibri"/>
              </a:defRPr>
            </a:lvl7pPr>
            <a:lvl8pPr indent="0" lvl="7" marL="0" marR="0" algn="r">
              <a:spcBef>
                <a:spcPts val="0"/>
              </a:spcBef>
              <a:buNone/>
              <a:defRPr b="0" i="0" sz="800" u="none" cap="none" strike="noStrike">
                <a:solidFill>
                  <a:schemeClr val="lt1"/>
                </a:solidFill>
                <a:latin typeface="Calibri"/>
                <a:ea typeface="Calibri"/>
                <a:cs typeface="Calibri"/>
                <a:sym typeface="Calibri"/>
              </a:defRPr>
            </a:lvl8pPr>
            <a:lvl9pPr indent="0" lvl="8" marL="0" marR="0" algn="r">
              <a:spcBef>
                <a:spcPts val="0"/>
              </a:spcBef>
              <a:buNone/>
              <a:defRPr b="0" i="0" sz="8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5.png"/><Relationship Id="rId8"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hyperlink" Target="https://statecancerprofiles.cancer.gov" TargetMode="External"/><Relationship Id="rId5" Type="http://schemas.openxmlformats.org/officeDocument/2006/relationships/hyperlink" Target="https://statecancerprofiles.cancer.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8.jpg"/><Relationship Id="rId5"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hyperlink" Target="https://forms.gle/yNhkhyj1H8oxMpSk9" TargetMode="External"/><Relationship Id="rId5" Type="http://schemas.openxmlformats.org/officeDocument/2006/relationships/hyperlink" Target="https://forms.gle/KeZMe8UUZde7B9MQ7" TargetMode="External"/><Relationship Id="rId6" Type="http://schemas.openxmlformats.org/officeDocument/2006/relationships/hyperlink" Target="https://forms.gle/KeZMe8UUZde7B9MQ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7BC53"/>
        </a:solidFill>
      </p:bgPr>
    </p:bg>
    <p:spTree>
      <p:nvGrpSpPr>
        <p:cNvPr id="188" name="Shape 188"/>
        <p:cNvGrpSpPr/>
        <p:nvPr/>
      </p:nvGrpSpPr>
      <p:grpSpPr>
        <a:xfrm>
          <a:off x="0" y="0"/>
          <a:ext cx="0" cy="0"/>
          <a:chOff x="0" y="0"/>
          <a:chExt cx="0" cy="0"/>
        </a:xfrm>
      </p:grpSpPr>
      <p:pic>
        <p:nvPicPr>
          <p:cNvPr id="189" name="Google Shape;189;p31"/>
          <p:cNvPicPr preferRelativeResize="0"/>
          <p:nvPr/>
        </p:nvPicPr>
        <p:blipFill rotWithShape="1">
          <a:blip r:embed="rId3">
            <a:alphaModFix/>
          </a:blip>
          <a:srcRect b="13490" l="12080" r="0" t="11270"/>
          <a:stretch/>
        </p:blipFill>
        <p:spPr>
          <a:xfrm>
            <a:off x="0" y="962"/>
            <a:ext cx="8039090" cy="5142539"/>
          </a:xfrm>
          <a:prstGeom prst="rect">
            <a:avLst/>
          </a:prstGeom>
          <a:noFill/>
          <a:ln>
            <a:noFill/>
          </a:ln>
        </p:spPr>
      </p:pic>
      <p:pic>
        <p:nvPicPr>
          <p:cNvPr id="190" name="Google Shape;190;p31"/>
          <p:cNvPicPr preferRelativeResize="0"/>
          <p:nvPr/>
        </p:nvPicPr>
        <p:blipFill rotWithShape="1">
          <a:blip r:embed="rId4">
            <a:alphaModFix/>
          </a:blip>
          <a:srcRect b="0" l="0" r="0" t="0"/>
          <a:stretch/>
        </p:blipFill>
        <p:spPr>
          <a:xfrm>
            <a:off x="8189724" y="0"/>
            <a:ext cx="947319" cy="960874"/>
          </a:xfrm>
          <a:prstGeom prst="rect">
            <a:avLst/>
          </a:prstGeom>
          <a:noFill/>
          <a:ln cap="flat" cmpd="sng" w="9525">
            <a:solidFill>
              <a:schemeClr val="dk1"/>
            </a:solidFill>
            <a:prstDash val="solid"/>
            <a:round/>
            <a:headEnd len="sm" w="sm" type="none"/>
            <a:tailEnd len="sm" w="sm" type="none"/>
          </a:ln>
        </p:spPr>
      </p:pic>
      <p:pic>
        <p:nvPicPr>
          <p:cNvPr descr="Family Healthcare Network - Counseling Agency - OpenCounseling" id="191" name="Google Shape;191;p31"/>
          <p:cNvPicPr preferRelativeResize="0"/>
          <p:nvPr/>
        </p:nvPicPr>
        <p:blipFill rotWithShape="1">
          <a:blip r:embed="rId5">
            <a:alphaModFix/>
          </a:blip>
          <a:srcRect b="0" l="0" r="0" t="0"/>
          <a:stretch/>
        </p:blipFill>
        <p:spPr>
          <a:xfrm>
            <a:off x="8193642" y="3826613"/>
            <a:ext cx="939459" cy="648232"/>
          </a:xfrm>
          <a:prstGeom prst="rect">
            <a:avLst/>
          </a:prstGeom>
          <a:noFill/>
          <a:ln cap="flat" cmpd="sng" w="9525">
            <a:solidFill>
              <a:schemeClr val="dk1"/>
            </a:solidFill>
            <a:prstDash val="solid"/>
            <a:round/>
            <a:headEnd len="sm" w="sm" type="none"/>
            <a:tailEnd len="sm" w="sm" type="none"/>
          </a:ln>
        </p:spPr>
      </p:pic>
      <p:pic>
        <p:nvPicPr>
          <p:cNvPr descr="Basic Dermatology Curriculum ..." id="192" name="Google Shape;192;p31"/>
          <p:cNvPicPr preferRelativeResize="0"/>
          <p:nvPr/>
        </p:nvPicPr>
        <p:blipFill rotWithShape="1">
          <a:blip r:embed="rId6">
            <a:alphaModFix/>
          </a:blip>
          <a:srcRect b="0" l="0" r="0" t="0"/>
          <a:stretch/>
        </p:blipFill>
        <p:spPr>
          <a:xfrm>
            <a:off x="8193641" y="4701710"/>
            <a:ext cx="939458" cy="441799"/>
          </a:xfrm>
          <a:prstGeom prst="rect">
            <a:avLst/>
          </a:prstGeom>
          <a:noFill/>
          <a:ln cap="flat" cmpd="sng" w="9525">
            <a:solidFill>
              <a:schemeClr val="dk1"/>
            </a:solidFill>
            <a:prstDash val="solid"/>
            <a:round/>
            <a:headEnd len="sm" w="sm" type="none"/>
            <a:tailEnd len="sm" w="sm" type="none"/>
          </a:ln>
        </p:spPr>
      </p:pic>
      <p:pic>
        <p:nvPicPr>
          <p:cNvPr id="193" name="Google Shape;193;p31"/>
          <p:cNvPicPr preferRelativeResize="0"/>
          <p:nvPr/>
        </p:nvPicPr>
        <p:blipFill>
          <a:blip r:embed="rId7">
            <a:alphaModFix/>
          </a:blip>
          <a:stretch>
            <a:fillRect/>
          </a:stretch>
        </p:blipFill>
        <p:spPr>
          <a:xfrm>
            <a:off x="8189700" y="1256813"/>
            <a:ext cx="947318" cy="960872"/>
          </a:xfrm>
          <a:prstGeom prst="rect">
            <a:avLst/>
          </a:prstGeom>
          <a:noFill/>
          <a:ln cap="flat" cmpd="sng" w="9525">
            <a:solidFill>
              <a:schemeClr val="dk1"/>
            </a:solidFill>
            <a:prstDash val="solid"/>
            <a:round/>
            <a:headEnd len="sm" w="sm" type="none"/>
            <a:tailEnd len="sm" w="sm" type="none"/>
          </a:ln>
        </p:spPr>
      </p:pic>
      <p:pic>
        <p:nvPicPr>
          <p:cNvPr id="194" name="Google Shape;194;p31"/>
          <p:cNvPicPr preferRelativeResize="0"/>
          <p:nvPr/>
        </p:nvPicPr>
        <p:blipFill>
          <a:blip r:embed="rId8">
            <a:alphaModFix/>
          </a:blip>
          <a:stretch>
            <a:fillRect/>
          </a:stretch>
        </p:blipFill>
        <p:spPr>
          <a:xfrm>
            <a:off x="6940051" y="3826625"/>
            <a:ext cx="1039050" cy="1316874"/>
          </a:xfrm>
          <a:prstGeom prst="rect">
            <a:avLst/>
          </a:prstGeom>
          <a:noFill/>
          <a:ln cap="flat" cmpd="sng" w="9525">
            <a:solidFill>
              <a:schemeClr val="dk1"/>
            </a:solidFill>
            <a:prstDash val="solid"/>
            <a:round/>
            <a:headEnd len="sm" w="sm" type="none"/>
            <a:tailEnd len="sm" w="sm" type="none"/>
          </a:ln>
        </p:spPr>
      </p:pic>
      <p:pic>
        <p:nvPicPr>
          <p:cNvPr id="195" name="Google Shape;195;p31"/>
          <p:cNvPicPr preferRelativeResize="0"/>
          <p:nvPr/>
        </p:nvPicPr>
        <p:blipFill>
          <a:blip r:embed="rId9">
            <a:alphaModFix/>
          </a:blip>
          <a:stretch>
            <a:fillRect/>
          </a:stretch>
        </p:blipFill>
        <p:spPr>
          <a:xfrm>
            <a:off x="8189700" y="2513613"/>
            <a:ext cx="947325" cy="10170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84" name="Shape 284"/>
        <p:cNvGrpSpPr/>
        <p:nvPr/>
      </p:nvGrpSpPr>
      <p:grpSpPr>
        <a:xfrm>
          <a:off x="0" y="0"/>
          <a:ext cx="0" cy="0"/>
          <a:chOff x="0" y="0"/>
          <a:chExt cx="0" cy="0"/>
        </a:xfrm>
      </p:grpSpPr>
      <p:sp>
        <p:nvSpPr>
          <p:cNvPr id="285" name="Google Shape;285;p40"/>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86" name="Google Shape;286;p40"/>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Findings &amp; Outcomes - III</a:t>
            </a:r>
            <a:endParaRPr b="1" i="1" sz="3600">
              <a:solidFill>
                <a:srgbClr val="FFFFFF"/>
              </a:solidFill>
              <a:latin typeface="Playfair Display Black"/>
              <a:ea typeface="Playfair Display Black"/>
              <a:cs typeface="Playfair Display Black"/>
              <a:sym typeface="Playfair Display Black"/>
            </a:endParaRPr>
          </a:p>
        </p:txBody>
      </p:sp>
      <p:sp>
        <p:nvSpPr>
          <p:cNvPr id="287" name="Google Shape;287;p40"/>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288" name="Google Shape;288;p40"/>
          <p:cNvGraphicFramePr/>
          <p:nvPr/>
        </p:nvGraphicFramePr>
        <p:xfrm>
          <a:off x="892953" y="782747"/>
          <a:ext cx="3000000" cy="3000000"/>
        </p:xfrm>
        <a:graphic>
          <a:graphicData uri="http://schemas.openxmlformats.org/drawingml/2006/table">
            <a:tbl>
              <a:tblPr bandRow="1" firstRow="1">
                <a:noFill/>
                <a:tableStyleId>{42DDDFEF-4C43-4606-A5E2-5E14C98821B7}</a:tableStyleId>
              </a:tblPr>
              <a:tblGrid>
                <a:gridCol w="3372925"/>
                <a:gridCol w="1113300"/>
                <a:gridCol w="1120325"/>
                <a:gridCol w="1090525"/>
                <a:gridCol w="629550"/>
              </a:tblGrid>
              <a:tr h="852275">
                <a:tc>
                  <a:txBody>
                    <a:bodyPr/>
                    <a:lstStyle/>
                    <a:p>
                      <a:pPr indent="0" lvl="0" marL="0" marR="0" rtl="0" algn="l">
                        <a:spcBef>
                          <a:spcPts val="0"/>
                        </a:spcBef>
                        <a:spcAft>
                          <a:spcPts val="0"/>
                        </a:spcAft>
                        <a:buNone/>
                      </a:pPr>
                      <a:r>
                        <a:rPr lang="en" sz="1200"/>
                        <a:t>This table shows the scores for each of the sections of the test, including the overall score </a:t>
                      </a:r>
                      <a:endParaRPr sz="1200"/>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50"/>
                        <a:t>Max Possible</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50"/>
                        <a:t>Pre-Test</a:t>
                      </a:r>
                      <a:endParaRPr/>
                    </a:p>
                    <a:p>
                      <a:pPr indent="0" lvl="0" marL="0" marR="0" rtl="0" algn="ctr">
                        <a:spcBef>
                          <a:spcPts val="0"/>
                        </a:spcBef>
                        <a:spcAft>
                          <a:spcPts val="0"/>
                        </a:spcAft>
                        <a:buNone/>
                      </a:pPr>
                      <a:r>
                        <a:rPr b="1" lang="en" sz="1050"/>
                        <a:t>Median (IQR) </a:t>
                      </a:r>
                      <a:endParaRPr/>
                    </a:p>
                    <a:p>
                      <a:pPr indent="0" lvl="0" marL="0" marR="0" rtl="0" algn="ctr">
                        <a:spcBef>
                          <a:spcPts val="0"/>
                        </a:spcBef>
                        <a:spcAft>
                          <a:spcPts val="0"/>
                        </a:spcAft>
                        <a:buNone/>
                      </a:pPr>
                      <a:r>
                        <a:rPr lang="en" sz="1050"/>
                        <a:t>(n = 95)</a:t>
                      </a:r>
                      <a:endParaRPr/>
                    </a:p>
                  </a:txBody>
                  <a:tcPr marT="45725" marB="45725" marR="91450" marL="9145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en" sz="1050"/>
                        <a:t>Post-Test</a:t>
                      </a:r>
                      <a:endParaRPr/>
                    </a:p>
                    <a:p>
                      <a:pPr indent="0" lvl="0" marL="0" marR="0" rtl="0" algn="ctr">
                        <a:spcBef>
                          <a:spcPts val="0"/>
                        </a:spcBef>
                        <a:spcAft>
                          <a:spcPts val="0"/>
                        </a:spcAft>
                        <a:buNone/>
                      </a:pPr>
                      <a:r>
                        <a:rPr b="1" lang="en" sz="1050"/>
                        <a:t>Median (IQR)</a:t>
                      </a:r>
                      <a:endParaRPr/>
                    </a:p>
                    <a:p>
                      <a:pPr indent="0" lvl="0" marL="0" marR="0" rtl="0" algn="ctr">
                        <a:spcBef>
                          <a:spcPts val="0"/>
                        </a:spcBef>
                        <a:spcAft>
                          <a:spcPts val="0"/>
                        </a:spcAft>
                        <a:buNone/>
                      </a:pPr>
                      <a:r>
                        <a:rPr lang="en" sz="1050"/>
                        <a:t>(n = 95)</a:t>
                      </a:r>
                      <a:endParaRPr sz="1400"/>
                    </a:p>
                  </a:txBody>
                  <a:tcPr marT="45725" marB="45725" marR="91450" marL="9145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1" lang="en" sz="1200"/>
                        <a:t>p</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075">
                <a:tc>
                  <a:txBody>
                    <a:bodyPr/>
                    <a:lstStyle/>
                    <a:p>
                      <a:pPr indent="0" lvl="0" marL="0" marR="0" rtl="0" algn="l">
                        <a:lnSpc>
                          <a:spcPct val="100000"/>
                        </a:lnSpc>
                        <a:spcBef>
                          <a:spcPts val="0"/>
                        </a:spcBef>
                        <a:spcAft>
                          <a:spcPts val="0"/>
                        </a:spcAft>
                        <a:buClr>
                          <a:srgbClr val="000000"/>
                        </a:buClr>
                        <a:buSzPts val="1200"/>
                        <a:buFont typeface="Arial"/>
                        <a:buNone/>
                      </a:pPr>
                      <a:r>
                        <a:rPr b="1" lang="en" sz="1200"/>
                        <a:t>Section 1: Skin Anatomy Function</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marR="0" rtl="0" algn="ctr">
                        <a:spcBef>
                          <a:spcPts val="0"/>
                        </a:spcBef>
                        <a:spcAft>
                          <a:spcPts val="0"/>
                        </a:spcAft>
                        <a:buNone/>
                      </a:pPr>
                      <a:r>
                        <a:rPr lang="en" sz="1200"/>
                        <a:t>3</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marR="0" rtl="0" algn="ctr">
                        <a:spcBef>
                          <a:spcPts val="0"/>
                        </a:spcBef>
                        <a:spcAft>
                          <a:spcPts val="0"/>
                        </a:spcAft>
                        <a:buNone/>
                      </a:pPr>
                      <a:r>
                        <a:rPr lang="en" sz="1200"/>
                        <a:t>2 (2 – 3)</a:t>
                      </a:r>
                      <a:endParaRPr/>
                    </a:p>
                  </a:txBody>
                  <a:tcPr marT="45725" marB="45725" marR="91450" marL="9145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tcPr>
                </a:tc>
                <a:tc>
                  <a:txBody>
                    <a:bodyPr/>
                    <a:lstStyle/>
                    <a:p>
                      <a:pPr indent="0" lvl="0" marL="0" marR="0" rtl="0" algn="ctr">
                        <a:spcBef>
                          <a:spcPts val="0"/>
                        </a:spcBef>
                        <a:spcAft>
                          <a:spcPts val="0"/>
                        </a:spcAft>
                        <a:buNone/>
                      </a:pPr>
                      <a:r>
                        <a:rPr lang="en" sz="1200"/>
                        <a:t>3 (3 – 3)</a:t>
                      </a:r>
                      <a:endParaRPr/>
                    </a:p>
                  </a:txBody>
                  <a:tcPr marT="45725" marB="45725" marR="91450" marL="9145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marR="0" rtl="0" algn="ctr">
                        <a:spcBef>
                          <a:spcPts val="0"/>
                        </a:spcBef>
                        <a:spcAft>
                          <a:spcPts val="0"/>
                        </a:spcAft>
                        <a:buNone/>
                      </a:pPr>
                      <a:r>
                        <a:rPr lang="en" sz="1200">
                          <a:highlight>
                            <a:srgbClr val="FFFF00"/>
                          </a:highlight>
                        </a:rPr>
                        <a:t>&lt;.01*</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r>
              <a:tr h="432075">
                <a:tc>
                  <a:txBody>
                    <a:bodyPr/>
                    <a:lstStyle/>
                    <a:p>
                      <a:pPr indent="0" lvl="0" marL="0" marR="0" rtl="0" algn="l">
                        <a:lnSpc>
                          <a:spcPct val="100000"/>
                        </a:lnSpc>
                        <a:spcBef>
                          <a:spcPts val="0"/>
                        </a:spcBef>
                        <a:spcAft>
                          <a:spcPts val="0"/>
                        </a:spcAft>
                        <a:buClr>
                          <a:srgbClr val="000000"/>
                        </a:buClr>
                        <a:buSzPts val="1200"/>
                        <a:buFont typeface="Arial"/>
                        <a:buNone/>
                      </a:pPr>
                      <a:r>
                        <a:rPr b="1" lang="en" sz="1200"/>
                        <a:t>Section 2: Skin Cancer Types</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E8E8E8"/>
                    </a:solidFill>
                  </a:tcPr>
                </a:tc>
                <a:tc>
                  <a:txBody>
                    <a:bodyPr/>
                    <a:lstStyle/>
                    <a:p>
                      <a:pPr indent="0" lvl="0" marL="0" marR="0" rtl="0" algn="ctr">
                        <a:spcBef>
                          <a:spcPts val="0"/>
                        </a:spcBef>
                        <a:spcAft>
                          <a:spcPts val="0"/>
                        </a:spcAft>
                        <a:buNone/>
                      </a:pPr>
                      <a:r>
                        <a:rPr lang="en" sz="1200"/>
                        <a:t>3</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E8E8E8"/>
                    </a:solidFill>
                  </a:tcPr>
                </a:tc>
                <a:tc>
                  <a:txBody>
                    <a:bodyPr/>
                    <a:lstStyle/>
                    <a:p>
                      <a:pPr indent="0" lvl="0" marL="0" marR="0" rtl="0" algn="ctr">
                        <a:spcBef>
                          <a:spcPts val="0"/>
                        </a:spcBef>
                        <a:spcAft>
                          <a:spcPts val="0"/>
                        </a:spcAft>
                        <a:buNone/>
                      </a:pPr>
                      <a:r>
                        <a:rPr lang="en" sz="1200"/>
                        <a:t>1 (0– 2)</a:t>
                      </a:r>
                      <a:endParaRPr/>
                    </a:p>
                  </a:txBody>
                  <a:tcPr marT="45725" marB="45725" marR="91450" marL="91450" anchor="ctr">
                    <a:lnL cap="flat" cmpd="sng" w="12700">
                      <a:solidFill>
                        <a:srgbClr val="000000"/>
                      </a:solidFill>
                      <a:prstDash val="solid"/>
                      <a:round/>
                      <a:headEnd len="sm" w="sm" type="none"/>
                      <a:tailEnd len="sm" w="sm" type="none"/>
                    </a:lnL>
                    <a:solidFill>
                      <a:srgbClr val="E8E8E8"/>
                    </a:solidFill>
                  </a:tcPr>
                </a:tc>
                <a:tc>
                  <a:txBody>
                    <a:bodyPr/>
                    <a:lstStyle/>
                    <a:p>
                      <a:pPr indent="0" lvl="0" marL="0" marR="0" rtl="0" algn="ctr">
                        <a:spcBef>
                          <a:spcPts val="0"/>
                        </a:spcBef>
                        <a:spcAft>
                          <a:spcPts val="0"/>
                        </a:spcAft>
                        <a:buNone/>
                      </a:pPr>
                      <a:r>
                        <a:rPr lang="en" sz="1200"/>
                        <a:t>2 (2 – 2)</a:t>
                      </a:r>
                      <a:endParaRPr/>
                    </a:p>
                  </a:txBody>
                  <a:tcPr marT="45725" marB="45725" marR="91450" marL="91450" anchor="ctr">
                    <a:lnR cap="flat" cmpd="sng" w="12700">
                      <a:solidFill>
                        <a:srgbClr val="000000"/>
                      </a:solidFill>
                      <a:prstDash val="solid"/>
                      <a:round/>
                      <a:headEnd len="sm" w="sm" type="none"/>
                      <a:tailEnd len="sm" w="sm" type="none"/>
                    </a:lnR>
                    <a:solidFill>
                      <a:srgbClr val="E8E8E8"/>
                    </a:solidFill>
                  </a:tcPr>
                </a:tc>
                <a:tc>
                  <a:txBody>
                    <a:bodyPr/>
                    <a:lstStyle/>
                    <a:p>
                      <a:pPr indent="0" lvl="0" marL="0" marR="0" rtl="0" algn="ctr">
                        <a:spcBef>
                          <a:spcPts val="0"/>
                        </a:spcBef>
                        <a:spcAft>
                          <a:spcPts val="0"/>
                        </a:spcAft>
                        <a:buNone/>
                      </a:pPr>
                      <a:r>
                        <a:rPr lang="en" sz="1200">
                          <a:highlight>
                            <a:srgbClr val="FFFF00"/>
                          </a:highlight>
                        </a:rPr>
                        <a:t>&lt;.01*</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E8E8E8"/>
                    </a:solidFill>
                  </a:tcPr>
                </a:tc>
              </a:tr>
              <a:tr h="432075">
                <a:tc>
                  <a:txBody>
                    <a:bodyPr/>
                    <a:lstStyle/>
                    <a:p>
                      <a:pPr indent="0" lvl="0" marL="0" marR="0" rtl="0" algn="l">
                        <a:lnSpc>
                          <a:spcPct val="100000"/>
                        </a:lnSpc>
                        <a:spcBef>
                          <a:spcPts val="0"/>
                        </a:spcBef>
                        <a:spcAft>
                          <a:spcPts val="0"/>
                        </a:spcAft>
                        <a:buClr>
                          <a:srgbClr val="000000"/>
                        </a:buClr>
                        <a:buSzPts val="1200"/>
                        <a:buFont typeface="Arial"/>
                        <a:buNone/>
                      </a:pPr>
                      <a:r>
                        <a:rPr b="1" lang="en" sz="1200"/>
                        <a:t>Section 3: Recognizing Skin Cancer</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200"/>
                        <a:t>3</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200"/>
                        <a:t>1 (1 – 2)</a:t>
                      </a:r>
                      <a:endParaRPr/>
                    </a:p>
                  </a:txBody>
                  <a:tcPr marT="45725" marB="45725" marR="91450" marL="91450" anchor="ctr">
                    <a:lnL cap="flat" cmpd="sng" w="12700">
                      <a:solidFill>
                        <a:srgbClr val="000000"/>
                      </a:solidFill>
                      <a:prstDash val="solid"/>
                      <a:round/>
                      <a:headEnd len="sm" w="sm" type="none"/>
                      <a:tailEnd len="sm" w="sm" type="none"/>
                    </a:lnL>
                  </a:tcPr>
                </a:tc>
                <a:tc>
                  <a:txBody>
                    <a:bodyPr/>
                    <a:lstStyle/>
                    <a:p>
                      <a:pPr indent="0" lvl="0" marL="0" marR="0" rtl="0" algn="ctr">
                        <a:spcBef>
                          <a:spcPts val="0"/>
                        </a:spcBef>
                        <a:spcAft>
                          <a:spcPts val="0"/>
                        </a:spcAft>
                        <a:buNone/>
                      </a:pPr>
                      <a:r>
                        <a:rPr lang="en" sz="1200"/>
                        <a:t>3 (2 – 3)</a:t>
                      </a:r>
                      <a:endParaRPr/>
                    </a:p>
                  </a:txBody>
                  <a:tcPr marT="45725" marB="45725" marR="91450" marL="91450" anchor="ctr">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200">
                          <a:highlight>
                            <a:srgbClr val="FFFF00"/>
                          </a:highlight>
                        </a:rPr>
                        <a:t>&lt;.01*</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432075">
                <a:tc>
                  <a:txBody>
                    <a:bodyPr/>
                    <a:lstStyle/>
                    <a:p>
                      <a:pPr indent="0" lvl="0" marL="0" marR="0" rtl="0" algn="l">
                        <a:lnSpc>
                          <a:spcPct val="100000"/>
                        </a:lnSpc>
                        <a:spcBef>
                          <a:spcPts val="0"/>
                        </a:spcBef>
                        <a:spcAft>
                          <a:spcPts val="0"/>
                        </a:spcAft>
                        <a:buClr>
                          <a:srgbClr val="000000"/>
                        </a:buClr>
                        <a:buSzPts val="1200"/>
                        <a:buFont typeface="Arial"/>
                        <a:buNone/>
                      </a:pPr>
                      <a:r>
                        <a:rPr b="1" lang="en" sz="1200"/>
                        <a:t>Section 4: Prevention and Sun Safety </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E8E8E8"/>
                    </a:solidFill>
                  </a:tcPr>
                </a:tc>
                <a:tc>
                  <a:txBody>
                    <a:bodyPr/>
                    <a:lstStyle/>
                    <a:p>
                      <a:pPr indent="0" lvl="0" marL="0" marR="0" rtl="0" algn="ctr">
                        <a:spcBef>
                          <a:spcPts val="0"/>
                        </a:spcBef>
                        <a:spcAft>
                          <a:spcPts val="0"/>
                        </a:spcAft>
                        <a:buNone/>
                      </a:pPr>
                      <a:r>
                        <a:rPr lang="en" sz="1200"/>
                        <a:t>6</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E8E8E8"/>
                    </a:solidFill>
                  </a:tcPr>
                </a:tc>
                <a:tc>
                  <a:txBody>
                    <a:bodyPr/>
                    <a:lstStyle/>
                    <a:p>
                      <a:pPr indent="0" lvl="0" marL="0" marR="0" rtl="0" algn="ctr">
                        <a:spcBef>
                          <a:spcPts val="0"/>
                        </a:spcBef>
                        <a:spcAft>
                          <a:spcPts val="0"/>
                        </a:spcAft>
                        <a:buNone/>
                      </a:pPr>
                      <a:r>
                        <a:rPr lang="en" sz="1200"/>
                        <a:t>3 (2 – 4)</a:t>
                      </a:r>
                      <a:endParaRPr/>
                    </a:p>
                  </a:txBody>
                  <a:tcPr marT="45725" marB="45725" marR="91450" marL="91450" anchor="ctr">
                    <a:lnL cap="flat" cmpd="sng" w="12700">
                      <a:solidFill>
                        <a:srgbClr val="000000"/>
                      </a:solidFill>
                      <a:prstDash val="solid"/>
                      <a:round/>
                      <a:headEnd len="sm" w="sm" type="none"/>
                      <a:tailEnd len="sm" w="sm" type="none"/>
                    </a:lnL>
                    <a:solidFill>
                      <a:srgbClr val="E8E8E8"/>
                    </a:solidFill>
                  </a:tcPr>
                </a:tc>
                <a:tc>
                  <a:txBody>
                    <a:bodyPr/>
                    <a:lstStyle/>
                    <a:p>
                      <a:pPr indent="0" lvl="0" marL="0" marR="0" rtl="0" algn="ctr">
                        <a:spcBef>
                          <a:spcPts val="0"/>
                        </a:spcBef>
                        <a:spcAft>
                          <a:spcPts val="0"/>
                        </a:spcAft>
                        <a:buNone/>
                      </a:pPr>
                      <a:r>
                        <a:rPr lang="en" sz="1200"/>
                        <a:t>5 (4 – 6)</a:t>
                      </a:r>
                      <a:endParaRPr/>
                    </a:p>
                  </a:txBody>
                  <a:tcPr marT="45725" marB="45725" marR="91450" marL="91450" anchor="ctr">
                    <a:lnR cap="flat" cmpd="sng" w="12700">
                      <a:solidFill>
                        <a:srgbClr val="000000"/>
                      </a:solidFill>
                      <a:prstDash val="solid"/>
                      <a:round/>
                      <a:headEnd len="sm" w="sm" type="none"/>
                      <a:tailEnd len="sm" w="sm" type="none"/>
                    </a:lnR>
                    <a:solidFill>
                      <a:srgbClr val="E8E8E8"/>
                    </a:solidFill>
                  </a:tcPr>
                </a:tc>
                <a:tc>
                  <a:txBody>
                    <a:bodyPr/>
                    <a:lstStyle/>
                    <a:p>
                      <a:pPr indent="0" lvl="0" marL="0" marR="0" rtl="0" algn="ctr">
                        <a:spcBef>
                          <a:spcPts val="0"/>
                        </a:spcBef>
                        <a:spcAft>
                          <a:spcPts val="0"/>
                        </a:spcAft>
                        <a:buNone/>
                      </a:pPr>
                      <a:r>
                        <a:rPr lang="en" sz="1200">
                          <a:highlight>
                            <a:srgbClr val="FFFF00"/>
                          </a:highlight>
                        </a:rPr>
                        <a:t>&lt;.01*</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solidFill>
                      <a:srgbClr val="E8E8E8"/>
                    </a:solidFill>
                  </a:tcPr>
                </a:tc>
              </a:tr>
              <a:tr h="532675">
                <a:tc>
                  <a:txBody>
                    <a:bodyPr/>
                    <a:lstStyle/>
                    <a:p>
                      <a:pPr indent="0" lvl="0" marL="0" marR="0" rtl="0" algn="l">
                        <a:lnSpc>
                          <a:spcPct val="100000"/>
                        </a:lnSpc>
                        <a:spcBef>
                          <a:spcPts val="0"/>
                        </a:spcBef>
                        <a:spcAft>
                          <a:spcPts val="0"/>
                        </a:spcAft>
                        <a:buClr>
                          <a:srgbClr val="000000"/>
                        </a:buClr>
                        <a:buSzPts val="1200"/>
                        <a:buFont typeface="Arial"/>
                        <a:buNone/>
                      </a:pPr>
                      <a:r>
                        <a:rPr b="1" lang="en" sz="1200"/>
                        <a:t>Section 5: Skin Cancer Across Skin Tones</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200"/>
                        <a:t>2</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200"/>
                        <a:t>1 (1 – 2)</a:t>
                      </a:r>
                      <a:endParaRPr/>
                    </a:p>
                  </a:txBody>
                  <a:tcPr marT="45725" marB="45725" marR="91450" marL="91450" anchor="ctr">
                    <a:lnL cap="flat" cmpd="sng" w="12700">
                      <a:solidFill>
                        <a:srgbClr val="000000"/>
                      </a:solidFill>
                      <a:prstDash val="solid"/>
                      <a:round/>
                      <a:headEnd len="sm" w="sm" type="none"/>
                      <a:tailEnd len="sm" w="sm" type="none"/>
                    </a:lnL>
                  </a:tcPr>
                </a:tc>
                <a:tc>
                  <a:txBody>
                    <a:bodyPr/>
                    <a:lstStyle/>
                    <a:p>
                      <a:pPr indent="0" lvl="0" marL="0" marR="0" rtl="0" algn="ctr">
                        <a:spcBef>
                          <a:spcPts val="0"/>
                        </a:spcBef>
                        <a:spcAft>
                          <a:spcPts val="0"/>
                        </a:spcAft>
                        <a:buNone/>
                      </a:pPr>
                      <a:r>
                        <a:rPr lang="en" sz="1200"/>
                        <a:t>2 (1 – 2)</a:t>
                      </a:r>
                      <a:endParaRPr/>
                    </a:p>
                  </a:txBody>
                  <a:tcPr marT="45725" marB="45725" marR="91450" marL="91450" anchor="ctr">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200">
                          <a:highlight>
                            <a:srgbClr val="FFFF00"/>
                          </a:highlight>
                        </a:rPr>
                        <a:t>&lt;.01*</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432075">
                <a:tc>
                  <a:txBody>
                    <a:bodyPr/>
                    <a:lstStyle/>
                    <a:p>
                      <a:pPr indent="0" lvl="0" marL="0" marR="0" rtl="0" algn="l">
                        <a:lnSpc>
                          <a:spcPct val="100000"/>
                        </a:lnSpc>
                        <a:spcBef>
                          <a:spcPts val="0"/>
                        </a:spcBef>
                        <a:spcAft>
                          <a:spcPts val="0"/>
                        </a:spcAft>
                        <a:buClr>
                          <a:srgbClr val="000000"/>
                        </a:buClr>
                        <a:buSzPts val="1200"/>
                        <a:buFont typeface="Arial"/>
                        <a:buNone/>
                      </a:pPr>
                      <a:r>
                        <a:rPr b="1" lang="en" sz="1200"/>
                        <a:t>Section 6: Dermatological Self-Care</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lang="en" sz="1200"/>
                        <a:t>3</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lang="en" sz="1200"/>
                        <a:t>2 (2 – 3)</a:t>
                      </a:r>
                      <a:endParaRPr/>
                    </a:p>
                  </a:txBody>
                  <a:tcPr marT="45725" marB="45725" marR="91450" marL="91450" anchor="ctr">
                    <a:lnL cap="flat" cmpd="sng" w="12700">
                      <a:solidFill>
                        <a:srgbClr val="000000"/>
                      </a:solidFill>
                      <a:prstDash val="solid"/>
                      <a:round/>
                      <a:headEnd len="sm" w="sm" type="none"/>
                      <a:tailEnd len="sm" w="sm" type="none"/>
                    </a:lnL>
                    <a:lnB cap="flat" cmpd="sng" w="12700">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lang="en" sz="1200"/>
                        <a:t>3 (2 – 3)</a:t>
                      </a:r>
                      <a:endParaRPr/>
                    </a:p>
                  </a:txBody>
                  <a:tcPr marT="45725" marB="45725" marR="91450" marL="91450" anchor="ctr">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E8E8E8"/>
                    </a:solidFill>
                  </a:tcPr>
                </a:tc>
                <a:tc>
                  <a:txBody>
                    <a:bodyPr/>
                    <a:lstStyle/>
                    <a:p>
                      <a:pPr indent="0" lvl="0" marL="0" marR="0" rtl="0" algn="ctr">
                        <a:spcBef>
                          <a:spcPts val="0"/>
                        </a:spcBef>
                        <a:spcAft>
                          <a:spcPts val="0"/>
                        </a:spcAft>
                        <a:buNone/>
                      </a:pPr>
                      <a:r>
                        <a:rPr lang="en" sz="1200">
                          <a:highlight>
                            <a:srgbClr val="FFFF00"/>
                          </a:highlight>
                        </a:rPr>
                        <a:t>&lt;.01*</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solidFill>
                      <a:srgbClr val="E8E8E8"/>
                    </a:solidFill>
                  </a:tcPr>
                </a:tc>
              </a:tr>
              <a:tr h="532675">
                <a:tc>
                  <a:txBody>
                    <a:bodyPr/>
                    <a:lstStyle/>
                    <a:p>
                      <a:pPr indent="0" lvl="0" marL="0" marR="0" rtl="0" algn="l">
                        <a:lnSpc>
                          <a:spcPct val="100000"/>
                        </a:lnSpc>
                        <a:spcBef>
                          <a:spcPts val="0"/>
                        </a:spcBef>
                        <a:spcAft>
                          <a:spcPts val="0"/>
                        </a:spcAft>
                        <a:buClr>
                          <a:srgbClr val="000000"/>
                        </a:buClr>
                        <a:buSzPts val="1200"/>
                        <a:buFont typeface="Arial"/>
                        <a:buNone/>
                      </a:pPr>
                      <a:r>
                        <a:rPr b="1" lang="en" sz="1200"/>
                        <a:t>OVERALL SCORE </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200"/>
                        <a:t>20</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200"/>
                        <a:t>11 (9 – 13)</a:t>
                      </a:r>
                      <a:endParaRPr/>
                    </a:p>
                  </a:txBody>
                  <a:tcPr marT="45725" marB="45725" marR="91450" marL="91450" anchor="ctr">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200"/>
                        <a:t>17 (15 – 18)</a:t>
                      </a:r>
                      <a:endParaRPr/>
                    </a:p>
                  </a:txBody>
                  <a:tcPr marT="45725" marB="45725" marR="91450" marL="91450" anchor="ctr">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200">
                          <a:highlight>
                            <a:srgbClr val="FFFF00"/>
                          </a:highlight>
                        </a:rPr>
                        <a:t>&lt;.01*</a:t>
                      </a:r>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92" name="Shape 292"/>
        <p:cNvGrpSpPr/>
        <p:nvPr/>
      </p:nvGrpSpPr>
      <p:grpSpPr>
        <a:xfrm>
          <a:off x="0" y="0"/>
          <a:ext cx="0" cy="0"/>
          <a:chOff x="0" y="0"/>
          <a:chExt cx="0" cy="0"/>
        </a:xfrm>
      </p:grpSpPr>
      <p:sp>
        <p:nvSpPr>
          <p:cNvPr id="293" name="Google Shape;293;p41"/>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94" name="Google Shape;294;p41"/>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Findings &amp; Outcomes - IV</a:t>
            </a:r>
            <a:endParaRPr b="1" i="1" sz="3600">
              <a:solidFill>
                <a:srgbClr val="FFFFFF"/>
              </a:solidFill>
              <a:latin typeface="Playfair Display Black"/>
              <a:ea typeface="Playfair Display Black"/>
              <a:cs typeface="Playfair Display Black"/>
              <a:sym typeface="Playfair Display Black"/>
            </a:endParaRPr>
          </a:p>
        </p:txBody>
      </p:sp>
      <p:sp>
        <p:nvSpPr>
          <p:cNvPr id="295" name="Google Shape;295;p41"/>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pic>
        <p:nvPicPr>
          <p:cNvPr id="296" name="Google Shape;296;p41"/>
          <p:cNvPicPr preferRelativeResize="0"/>
          <p:nvPr/>
        </p:nvPicPr>
        <p:blipFill rotWithShape="1">
          <a:blip r:embed="rId4">
            <a:alphaModFix/>
          </a:blip>
          <a:srcRect b="0" l="0" r="0" t="0"/>
          <a:stretch/>
        </p:blipFill>
        <p:spPr>
          <a:xfrm>
            <a:off x="488088" y="1532099"/>
            <a:ext cx="5449075" cy="3097050"/>
          </a:xfrm>
          <a:prstGeom prst="rect">
            <a:avLst/>
          </a:prstGeom>
          <a:noFill/>
          <a:ln>
            <a:noFill/>
          </a:ln>
        </p:spPr>
      </p:pic>
      <p:sp>
        <p:nvSpPr>
          <p:cNvPr id="297" name="Google Shape;297;p41"/>
          <p:cNvSpPr txBox="1"/>
          <p:nvPr/>
        </p:nvSpPr>
        <p:spPr>
          <a:xfrm>
            <a:off x="710150" y="900300"/>
            <a:ext cx="5910300" cy="58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 sz="1600">
                <a:solidFill>
                  <a:schemeClr val="dk1"/>
                </a:solidFill>
                <a:latin typeface="Times New Roman"/>
                <a:ea typeface="Times New Roman"/>
                <a:cs typeface="Times New Roman"/>
                <a:sym typeface="Times New Roman"/>
              </a:rPr>
              <a:t>Boxplots comparing the pre-test and post-test </a:t>
            </a:r>
            <a:endParaRPr b="1" sz="16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1600">
                <a:solidFill>
                  <a:schemeClr val="dk1"/>
                </a:solidFill>
                <a:latin typeface="Times New Roman"/>
                <a:ea typeface="Times New Roman"/>
                <a:cs typeface="Times New Roman"/>
                <a:sym typeface="Times New Roman"/>
              </a:rPr>
              <a:t>distribution of overall scores</a:t>
            </a:r>
            <a:endParaRPr b="1" sz="1600">
              <a:solidFill>
                <a:schemeClr val="dk1"/>
              </a:solidFill>
              <a:latin typeface="Times New Roman"/>
              <a:ea typeface="Times New Roman"/>
              <a:cs typeface="Times New Roman"/>
              <a:sym typeface="Times New Roman"/>
            </a:endParaRPr>
          </a:p>
        </p:txBody>
      </p:sp>
      <p:sp>
        <p:nvSpPr>
          <p:cNvPr id="298" name="Google Shape;298;p41"/>
          <p:cNvSpPr txBox="1"/>
          <p:nvPr/>
        </p:nvSpPr>
        <p:spPr>
          <a:xfrm>
            <a:off x="1608150" y="4436525"/>
            <a:ext cx="59103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t/>
            </a:r>
            <a:endParaRPr b="1" sz="1600">
              <a:solidFill>
                <a:schemeClr val="dk1"/>
              </a:solidFill>
              <a:latin typeface="Times New Roman"/>
              <a:ea typeface="Times New Roman"/>
              <a:cs typeface="Times New Roman"/>
              <a:sym typeface="Times New Roman"/>
            </a:endParaRPr>
          </a:p>
        </p:txBody>
      </p:sp>
      <p:sp>
        <p:nvSpPr>
          <p:cNvPr id="299" name="Google Shape;299;p41"/>
          <p:cNvSpPr txBox="1"/>
          <p:nvPr/>
        </p:nvSpPr>
        <p:spPr>
          <a:xfrm>
            <a:off x="5937150" y="1683363"/>
            <a:ext cx="2508600" cy="2555100"/>
          </a:xfrm>
          <a:prstGeom prst="rect">
            <a:avLst/>
          </a:prstGeom>
          <a:noFill/>
          <a:ln>
            <a:noFill/>
          </a:ln>
        </p:spPr>
        <p:txBody>
          <a:bodyPr anchorCtr="0" anchor="t" bIns="45700" lIns="91425" spcFirstLastPara="1" rIns="91425" wrap="square" tIns="45700">
            <a:spAutoFit/>
          </a:bodyPr>
          <a:lstStyle/>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Median of composite knowledge score increased from </a:t>
            </a:r>
            <a:r>
              <a:rPr b="1" lang="en" sz="1600">
                <a:solidFill>
                  <a:schemeClr val="dk1"/>
                </a:solidFill>
                <a:latin typeface="Times New Roman"/>
                <a:ea typeface="Times New Roman"/>
                <a:cs typeface="Times New Roman"/>
                <a:sym typeface="Times New Roman"/>
              </a:rPr>
              <a:t>11 (IQR 9–13)</a:t>
            </a:r>
            <a:r>
              <a:rPr lang="en" sz="1600">
                <a:solidFill>
                  <a:schemeClr val="dk1"/>
                </a:solidFill>
                <a:latin typeface="Times New Roman"/>
                <a:ea typeface="Times New Roman"/>
                <a:cs typeface="Times New Roman"/>
                <a:sym typeface="Times New Roman"/>
              </a:rPr>
              <a:t> to </a:t>
            </a:r>
            <a:r>
              <a:rPr b="1" lang="en" sz="1600">
                <a:solidFill>
                  <a:schemeClr val="dk1"/>
                </a:solidFill>
                <a:latin typeface="Times New Roman"/>
                <a:ea typeface="Times New Roman"/>
                <a:cs typeface="Times New Roman"/>
                <a:sym typeface="Times New Roman"/>
              </a:rPr>
              <a:t>17 (</a:t>
            </a:r>
            <a:r>
              <a:rPr b="1" lang="en" sz="1600">
                <a:solidFill>
                  <a:schemeClr val="dk1"/>
                </a:solidFill>
                <a:latin typeface="Times New Roman"/>
                <a:ea typeface="Times New Roman"/>
                <a:cs typeface="Times New Roman"/>
                <a:sym typeface="Times New Roman"/>
              </a:rPr>
              <a:t>IQR </a:t>
            </a:r>
            <a:r>
              <a:rPr b="1" lang="en" sz="1600">
                <a:solidFill>
                  <a:schemeClr val="dk1"/>
                </a:solidFill>
                <a:latin typeface="Times New Roman"/>
                <a:ea typeface="Times New Roman"/>
                <a:cs typeface="Times New Roman"/>
                <a:sym typeface="Times New Roman"/>
              </a:rPr>
              <a:t>15–18)</a:t>
            </a:r>
            <a:r>
              <a:rPr lang="en" sz="1600">
                <a:solidFill>
                  <a:schemeClr val="dk1"/>
                </a:solidFill>
                <a:latin typeface="Times New Roman"/>
                <a:ea typeface="Times New Roman"/>
                <a:cs typeface="Times New Roman"/>
                <a:sym typeface="Times New Roman"/>
              </a:rPr>
              <a:t> out of 20</a:t>
            </a:r>
            <a:endParaRPr sz="16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Boxplot analysis showed </a:t>
            </a:r>
            <a:r>
              <a:rPr b="1" lang="en" sz="1600">
                <a:solidFill>
                  <a:schemeClr val="dk1"/>
                </a:solidFill>
                <a:latin typeface="Times New Roman"/>
                <a:ea typeface="Times New Roman"/>
                <a:cs typeface="Times New Roman"/>
                <a:sym typeface="Times New Roman"/>
              </a:rPr>
              <a:t>improved median, mean, and decreased variability</a:t>
            </a:r>
            <a:endParaRPr b="1" sz="16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303" name="Shape 303"/>
        <p:cNvGrpSpPr/>
        <p:nvPr/>
      </p:nvGrpSpPr>
      <p:grpSpPr>
        <a:xfrm>
          <a:off x="0" y="0"/>
          <a:ext cx="0" cy="0"/>
          <a:chOff x="0" y="0"/>
          <a:chExt cx="0" cy="0"/>
        </a:xfrm>
      </p:grpSpPr>
      <p:sp>
        <p:nvSpPr>
          <p:cNvPr id="304" name="Google Shape;304;p42"/>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305" name="Google Shape;305;p42"/>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Findings &amp; Outcomes - V</a:t>
            </a:r>
            <a:endParaRPr b="1" i="1" sz="3600">
              <a:solidFill>
                <a:srgbClr val="FFFFFF"/>
              </a:solidFill>
              <a:latin typeface="Playfair Display Black"/>
              <a:ea typeface="Playfair Display Black"/>
              <a:cs typeface="Playfair Display Black"/>
              <a:sym typeface="Playfair Display Black"/>
            </a:endParaRPr>
          </a:p>
        </p:txBody>
      </p:sp>
      <p:sp>
        <p:nvSpPr>
          <p:cNvPr id="306" name="Google Shape;306;p42"/>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42"/>
          <p:cNvSpPr txBox="1"/>
          <p:nvPr/>
        </p:nvSpPr>
        <p:spPr>
          <a:xfrm>
            <a:off x="623850" y="1846300"/>
            <a:ext cx="7878900" cy="1908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None/>
            </a:pPr>
            <a:r>
              <a:rPr b="1" lang="en" sz="1600">
                <a:solidFill>
                  <a:schemeClr val="dk1"/>
                </a:solidFill>
                <a:latin typeface="Times New Roman"/>
                <a:ea typeface="Times New Roman"/>
                <a:cs typeface="Times New Roman"/>
                <a:sym typeface="Times New Roman"/>
              </a:rPr>
              <a:t>Student feedback:</a:t>
            </a:r>
            <a:endParaRPr b="1" sz="1600">
              <a:solidFill>
                <a:schemeClr val="dk1"/>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Increased confidence in detecting signs of skin cancer</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Strong engagement with Kahoot! and real-life visual examples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Several students expressed interest in dermatology careers during Q&amp;A</a:t>
            </a:r>
            <a:endParaRPr b="1" sz="16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311" name="Shape 311"/>
        <p:cNvGrpSpPr/>
        <p:nvPr/>
      </p:nvGrpSpPr>
      <p:grpSpPr>
        <a:xfrm>
          <a:off x="0" y="0"/>
          <a:ext cx="0" cy="0"/>
          <a:chOff x="0" y="0"/>
          <a:chExt cx="0" cy="0"/>
        </a:xfrm>
      </p:grpSpPr>
      <p:sp>
        <p:nvSpPr>
          <p:cNvPr id="312" name="Google Shape;312;p43"/>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313" name="Google Shape;313;p43"/>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Findings &amp; Outcomes - VI</a:t>
            </a:r>
            <a:endParaRPr b="1" i="1" sz="3600">
              <a:solidFill>
                <a:srgbClr val="FFFFFF"/>
              </a:solidFill>
              <a:latin typeface="Playfair Display Black"/>
              <a:ea typeface="Playfair Display Black"/>
              <a:cs typeface="Playfair Display Black"/>
              <a:sym typeface="Playfair Display Black"/>
            </a:endParaRPr>
          </a:p>
        </p:txBody>
      </p:sp>
      <p:sp>
        <p:nvSpPr>
          <p:cNvPr id="314" name="Google Shape;314;p43"/>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43"/>
          <p:cNvSpPr txBox="1"/>
          <p:nvPr/>
        </p:nvSpPr>
        <p:spPr>
          <a:xfrm>
            <a:off x="623850" y="1279900"/>
            <a:ext cx="7878900" cy="3041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None/>
            </a:pPr>
            <a:r>
              <a:rPr b="1" lang="en" sz="1600">
                <a:solidFill>
                  <a:schemeClr val="dk1"/>
                </a:solidFill>
                <a:latin typeface="Times New Roman"/>
                <a:ea typeface="Times New Roman"/>
                <a:cs typeface="Times New Roman"/>
                <a:sym typeface="Times New Roman"/>
              </a:rPr>
              <a:t>Were objectives met?</a:t>
            </a:r>
            <a:endParaRPr b="1" sz="1600">
              <a:solidFill>
                <a:schemeClr val="dk1"/>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Delivered skin cancer education to rural high school students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Significantly improved sun safety and melanoma knowledge</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Empowered students with prevention tools (e.g., SPF, ABCDE, self-checks)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Successfully evaluated impact via pre/post-surveys (</a:t>
            </a:r>
            <a:r>
              <a:rPr lang="en" sz="1600">
                <a:solidFill>
                  <a:schemeClr val="dk1"/>
                </a:solidFill>
                <a:latin typeface="Times New Roman"/>
                <a:ea typeface="Times New Roman"/>
                <a:cs typeface="Times New Roman"/>
                <a:sym typeface="Times New Roman"/>
              </a:rPr>
              <a:t>statistically</a:t>
            </a:r>
            <a:r>
              <a:rPr lang="en" sz="1600">
                <a:solidFill>
                  <a:schemeClr val="dk1"/>
                </a:solidFill>
                <a:latin typeface="Times New Roman"/>
                <a:ea typeface="Times New Roman"/>
                <a:cs typeface="Times New Roman"/>
                <a:sym typeface="Times New Roman"/>
              </a:rPr>
              <a:t> significant)</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Students felt engaged</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319" name="Shape 319"/>
        <p:cNvGrpSpPr/>
        <p:nvPr/>
      </p:nvGrpSpPr>
      <p:grpSpPr>
        <a:xfrm>
          <a:off x="0" y="0"/>
          <a:ext cx="0" cy="0"/>
          <a:chOff x="0" y="0"/>
          <a:chExt cx="0" cy="0"/>
        </a:xfrm>
      </p:grpSpPr>
      <p:sp>
        <p:nvSpPr>
          <p:cNvPr id="320" name="Google Shape;320;p44"/>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321" name="Google Shape;321;p44"/>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Sustainability</a:t>
            </a:r>
            <a:endParaRPr b="1" i="1" sz="3600">
              <a:solidFill>
                <a:srgbClr val="FFFFFF"/>
              </a:solidFill>
              <a:latin typeface="Playfair Display Black"/>
              <a:ea typeface="Playfair Display Black"/>
              <a:cs typeface="Playfair Display Black"/>
              <a:sym typeface="Playfair Display Black"/>
            </a:endParaRPr>
          </a:p>
        </p:txBody>
      </p:sp>
      <p:sp>
        <p:nvSpPr>
          <p:cNvPr id="322" name="Google Shape;322;p44"/>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44"/>
          <p:cNvSpPr txBox="1"/>
          <p:nvPr/>
        </p:nvSpPr>
        <p:spPr>
          <a:xfrm>
            <a:off x="623850" y="990925"/>
            <a:ext cx="7878900" cy="37371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120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Low-cost and replicable model:</a:t>
            </a:r>
            <a:endParaRPr b="1"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Utilized </a:t>
            </a:r>
            <a:r>
              <a:rPr b="1" lang="en" sz="1600">
                <a:solidFill>
                  <a:schemeClr val="dk1"/>
                </a:solidFill>
                <a:latin typeface="Times New Roman"/>
                <a:ea typeface="Times New Roman"/>
                <a:cs typeface="Times New Roman"/>
                <a:sym typeface="Times New Roman"/>
              </a:rPr>
              <a:t>free platforms</a:t>
            </a:r>
            <a:r>
              <a:rPr lang="en" sz="1600">
                <a:solidFill>
                  <a:schemeClr val="dk1"/>
                </a:solidFill>
                <a:latin typeface="Times New Roman"/>
                <a:ea typeface="Times New Roman"/>
                <a:cs typeface="Times New Roman"/>
                <a:sym typeface="Times New Roman"/>
              </a:rPr>
              <a:t> like Google Forms and Kahoot!</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Implemented using </a:t>
            </a:r>
            <a:r>
              <a:rPr b="1" lang="en" sz="1600">
                <a:solidFill>
                  <a:schemeClr val="dk1"/>
                </a:solidFill>
                <a:latin typeface="Times New Roman"/>
                <a:ea typeface="Times New Roman"/>
                <a:cs typeface="Times New Roman"/>
                <a:sym typeface="Times New Roman"/>
              </a:rPr>
              <a:t>existing class periods and school tech</a:t>
            </a:r>
            <a:endParaRPr b="1"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All incentives cost </a:t>
            </a:r>
            <a:r>
              <a:rPr b="1" lang="en" sz="1600">
                <a:solidFill>
                  <a:schemeClr val="dk1"/>
                </a:solidFill>
                <a:latin typeface="Times New Roman"/>
                <a:ea typeface="Times New Roman"/>
                <a:cs typeface="Times New Roman"/>
                <a:sym typeface="Times New Roman"/>
              </a:rPr>
              <a:t>no more than $500 USD </a:t>
            </a:r>
            <a:r>
              <a:rPr lang="en" sz="1600">
                <a:solidFill>
                  <a:schemeClr val="dk1"/>
                </a:solidFill>
                <a:latin typeface="Times New Roman"/>
                <a:ea typeface="Times New Roman"/>
                <a:cs typeface="Times New Roman"/>
                <a:sym typeface="Times New Roman"/>
              </a:rPr>
              <a:t>including shipping</a:t>
            </a:r>
            <a:r>
              <a:rPr b="1" lang="en" sz="1600">
                <a:solidFill>
                  <a:schemeClr val="dk1"/>
                </a:solidFill>
                <a:latin typeface="Times New Roman"/>
                <a:ea typeface="Times New Roman"/>
                <a:cs typeface="Times New Roman"/>
                <a:sym typeface="Times New Roman"/>
              </a:rPr>
              <a:t> for 95 students</a:t>
            </a:r>
            <a:endParaRPr b="1" sz="1600">
              <a:solidFill>
                <a:schemeClr val="dk1"/>
              </a:solidFill>
              <a:latin typeface="Times New Roman"/>
              <a:ea typeface="Times New Roman"/>
              <a:cs typeface="Times New Roman"/>
              <a:sym typeface="Times New Roman"/>
            </a:endParaRPr>
          </a:p>
          <a:p>
            <a:pPr indent="-330200" lvl="2" marL="1371600" rtl="0" algn="l">
              <a:lnSpc>
                <a:spcPct val="115000"/>
              </a:lnSpc>
              <a:spcBef>
                <a:spcPts val="0"/>
              </a:spcBef>
              <a:spcAft>
                <a:spcPts val="0"/>
              </a:spcAft>
              <a:buClr>
                <a:schemeClr val="dk1"/>
              </a:buClr>
              <a:buSzPts val="1600"/>
              <a:buFont typeface="Times New Roman"/>
              <a:buAutoNum type="romanLcPeriod"/>
            </a:pPr>
            <a:r>
              <a:rPr b="1" lang="en" sz="1600">
                <a:solidFill>
                  <a:schemeClr val="dk1"/>
                </a:solidFill>
                <a:latin typeface="Times New Roman"/>
                <a:ea typeface="Times New Roman"/>
                <a:cs typeface="Times New Roman"/>
                <a:sym typeface="Times New Roman"/>
              </a:rPr>
              <a:t>About $5 each student</a:t>
            </a:r>
            <a:endParaRPr b="1"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Ongoing collaboration potential:</a:t>
            </a:r>
            <a:endParaRPr b="1"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Orosi High School expressed interest in </a:t>
            </a:r>
            <a:r>
              <a:rPr b="1" lang="en" sz="1600">
                <a:solidFill>
                  <a:schemeClr val="dk1"/>
                </a:solidFill>
                <a:latin typeface="Times New Roman"/>
                <a:ea typeface="Times New Roman"/>
                <a:cs typeface="Times New Roman"/>
                <a:sym typeface="Times New Roman"/>
              </a:rPr>
              <a:t>annual presentations</a:t>
            </a:r>
            <a:endParaRPr b="1"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Faculty from the Academy of Health Sciences supportive of continued integration with not only dermatology, but also other health related topics, especially stress management and mental health</a:t>
            </a: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Potential scalability</a:t>
            </a:r>
            <a:endParaRPr b="1"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Expand to other rural schools with similar demographics, needs and faculty support</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327" name="Shape 327"/>
        <p:cNvGrpSpPr/>
        <p:nvPr/>
      </p:nvGrpSpPr>
      <p:grpSpPr>
        <a:xfrm>
          <a:off x="0" y="0"/>
          <a:ext cx="0" cy="0"/>
          <a:chOff x="0" y="0"/>
          <a:chExt cx="0" cy="0"/>
        </a:xfrm>
      </p:grpSpPr>
      <p:sp>
        <p:nvSpPr>
          <p:cNvPr id="328" name="Google Shape;328;p45"/>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329" name="Google Shape;329;p45"/>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Lessons Learned</a:t>
            </a:r>
            <a:endParaRPr b="1" i="1" sz="3600">
              <a:solidFill>
                <a:srgbClr val="FFFFFF"/>
              </a:solidFill>
              <a:latin typeface="Playfair Display Black"/>
              <a:ea typeface="Playfair Display Black"/>
              <a:cs typeface="Playfair Display Black"/>
              <a:sym typeface="Playfair Display Black"/>
            </a:endParaRPr>
          </a:p>
        </p:txBody>
      </p:sp>
      <p:sp>
        <p:nvSpPr>
          <p:cNvPr id="330" name="Google Shape;330;p45"/>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45"/>
          <p:cNvSpPr txBox="1"/>
          <p:nvPr/>
        </p:nvSpPr>
        <p:spPr>
          <a:xfrm>
            <a:off x="623850" y="1421500"/>
            <a:ext cx="7878900" cy="27582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Culturally relevant education matters</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Inclusive visuals representing darker skin tones challenged misconceptions and increased student engagement</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Many students had never seen dermatologic conditions on skin like theirs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Game-based learning boosted retention</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Kahoot! created excitement and reinforced learning through competition</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AutoNum type="alphaLcPeriod"/>
            </a:pPr>
            <a:r>
              <a:rPr lang="en" sz="1600">
                <a:solidFill>
                  <a:schemeClr val="dk1"/>
                </a:solidFill>
                <a:latin typeface="Times New Roman"/>
                <a:ea typeface="Times New Roman"/>
                <a:cs typeface="Times New Roman"/>
                <a:sym typeface="Times New Roman"/>
              </a:rPr>
              <a:t>Visual cues and live interaction kept students focused</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335" name="Shape 335"/>
        <p:cNvGrpSpPr/>
        <p:nvPr/>
      </p:nvGrpSpPr>
      <p:grpSpPr>
        <a:xfrm>
          <a:off x="0" y="0"/>
          <a:ext cx="0" cy="0"/>
          <a:chOff x="0" y="0"/>
          <a:chExt cx="0" cy="0"/>
        </a:xfrm>
      </p:grpSpPr>
      <p:sp>
        <p:nvSpPr>
          <p:cNvPr id="336" name="Google Shape;336;p46"/>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337" name="Google Shape;337;p46"/>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Limitations of the Findings</a:t>
            </a:r>
            <a:endParaRPr b="1" i="1" sz="3600">
              <a:solidFill>
                <a:srgbClr val="FFFFFF"/>
              </a:solidFill>
              <a:latin typeface="Playfair Display Black"/>
              <a:ea typeface="Playfair Display Black"/>
              <a:cs typeface="Playfair Display Black"/>
              <a:sym typeface="Playfair Display Black"/>
            </a:endParaRPr>
          </a:p>
        </p:txBody>
      </p:sp>
      <p:sp>
        <p:nvSpPr>
          <p:cNvPr id="338" name="Google Shape;338;p46"/>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46"/>
          <p:cNvSpPr txBox="1"/>
          <p:nvPr/>
        </p:nvSpPr>
        <p:spPr>
          <a:xfrm>
            <a:off x="623850" y="707650"/>
            <a:ext cx="7694100" cy="43038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120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Single-site setting limits generalizability</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Results reflect one rural high school with a predominantly Hispanic/Latino population</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Unblinded design </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Students and presenters knew the project goals, which may have introduced response bias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Surveys were not individually matched </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Pre- and post-responses were treated as independent samples, limiting tracking of individual progress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Short-term outcome focus </a:t>
            </a: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Long-term behavior change (e.g., sustained sunscreen use or skin checks) was not assessed</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343" name="Shape 343"/>
        <p:cNvGrpSpPr/>
        <p:nvPr/>
      </p:nvGrpSpPr>
      <p:grpSpPr>
        <a:xfrm>
          <a:off x="0" y="0"/>
          <a:ext cx="0" cy="0"/>
          <a:chOff x="0" y="0"/>
          <a:chExt cx="0" cy="0"/>
        </a:xfrm>
      </p:grpSpPr>
      <p:sp>
        <p:nvSpPr>
          <p:cNvPr id="344" name="Google Shape;344;p47"/>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345" name="Google Shape;345;p47"/>
          <p:cNvSpPr txBox="1"/>
          <p:nvPr/>
        </p:nvSpPr>
        <p:spPr>
          <a:xfrm>
            <a:off x="611475" y="284174"/>
            <a:ext cx="75471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Reference</a:t>
            </a:r>
            <a:endParaRPr b="1" i="1" sz="3600">
              <a:solidFill>
                <a:srgbClr val="FFFFFF"/>
              </a:solidFill>
              <a:latin typeface="Playfair Display Black"/>
              <a:ea typeface="Playfair Display Black"/>
              <a:cs typeface="Playfair Display Black"/>
              <a:sym typeface="Playfair Display Black"/>
            </a:endParaRPr>
          </a:p>
        </p:txBody>
      </p:sp>
      <p:sp>
        <p:nvSpPr>
          <p:cNvPr id="346" name="Google Shape;346;p47"/>
          <p:cNvSpPr txBox="1"/>
          <p:nvPr/>
        </p:nvSpPr>
        <p:spPr>
          <a:xfrm>
            <a:off x="611475" y="959850"/>
            <a:ext cx="8196300" cy="2124000"/>
          </a:xfrm>
          <a:prstGeom prst="rect">
            <a:avLst/>
          </a:prstGeom>
          <a:noFill/>
          <a:ln>
            <a:noFill/>
          </a:ln>
        </p:spPr>
        <p:txBody>
          <a:bodyPr anchorCtr="0" anchor="t" bIns="45700" lIns="91425" spcFirstLastPara="1" rIns="91425" wrap="square" tIns="45700">
            <a:spAutoFit/>
          </a:bodyPr>
          <a:lstStyle/>
          <a:p>
            <a:pPr indent="-304800" lvl="0" marL="457200" rtl="0" algn="l">
              <a:spcBef>
                <a:spcPts val="0"/>
              </a:spcBef>
              <a:spcAft>
                <a:spcPts val="0"/>
              </a:spcAft>
              <a:buSzPts val="1200"/>
              <a:buFont typeface="Times New Roman"/>
              <a:buAutoNum type="arabicPeriod"/>
            </a:pPr>
            <a:r>
              <a:rPr lang="en" sz="1200">
                <a:solidFill>
                  <a:schemeClr val="dk1"/>
                </a:solidFill>
                <a:latin typeface="Times New Roman"/>
                <a:ea typeface="Times New Roman"/>
                <a:cs typeface="Times New Roman"/>
                <a:sym typeface="Times New Roman"/>
              </a:rPr>
              <a:t>National Cancer Institute. </a:t>
            </a:r>
            <a:r>
              <a:rPr i="1" lang="en" sz="1200">
                <a:solidFill>
                  <a:schemeClr val="dk1"/>
                </a:solidFill>
                <a:latin typeface="Times New Roman"/>
                <a:ea typeface="Times New Roman"/>
                <a:cs typeface="Times New Roman"/>
                <a:sym typeface="Times New Roman"/>
              </a:rPr>
              <a:t>Incidence Rate Report for California by County—Melanoma of the Skin, 2017–2021</a:t>
            </a:r>
            <a:r>
              <a:rPr lang="en" sz="1200">
                <a:solidFill>
                  <a:schemeClr val="dk1"/>
                </a:solidFill>
                <a:latin typeface="Times New Roman"/>
                <a:ea typeface="Times New Roman"/>
                <a:cs typeface="Times New Roman"/>
                <a:sym typeface="Times New Roman"/>
              </a:rPr>
              <a:t>. California Cancer Registry; 2024.</a:t>
            </a:r>
            <a:r>
              <a:rPr lang="en" sz="1200">
                <a:solidFill>
                  <a:schemeClr val="dk2"/>
                </a:solidFill>
                <a:uFill>
                  <a:noFill/>
                </a:uFill>
                <a:latin typeface="Times New Roman"/>
                <a:ea typeface="Times New Roman"/>
                <a:cs typeface="Times New Roman"/>
                <a:sym typeface="Times New Roman"/>
                <a:hlinkClick r:id="rId4">
                  <a:extLst>
                    <a:ext uri="{A12FA001-AC4F-418D-AE19-62706E023703}">
                      <ahyp:hlinkClr val="tx"/>
                    </a:ext>
                  </a:extLst>
                </a:hlinkClick>
              </a:rPr>
              <a:t> </a:t>
            </a:r>
            <a:r>
              <a:rPr lang="en" sz="1200" u="sng">
                <a:solidFill>
                  <a:schemeClr val="dk2"/>
                </a:solidFill>
                <a:latin typeface="Times New Roman"/>
                <a:ea typeface="Times New Roman"/>
                <a:cs typeface="Times New Roman"/>
                <a:sym typeface="Times New Roman"/>
                <a:hlinkClick r:id="rId5">
                  <a:extLst>
                    <a:ext uri="{A12FA001-AC4F-418D-AE19-62706E023703}">
                      <ahyp:hlinkClr val="tx"/>
                    </a:ext>
                  </a:extLst>
                </a:hlinkClick>
              </a:rPr>
              <a:t>https://statecancerprofiles.cancer.gov</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AutoNum type="arabicPeriod"/>
            </a:pPr>
            <a:r>
              <a:rPr lang="en" sz="1200">
                <a:solidFill>
                  <a:schemeClr val="dk1"/>
                </a:solidFill>
                <a:latin typeface="Times New Roman"/>
                <a:ea typeface="Times New Roman"/>
                <a:cs typeface="Times New Roman"/>
                <a:sym typeface="Times New Roman"/>
              </a:rPr>
              <a:t>Cortez JL, Fadadu RP, Konda S, Grimes B, Wei ML. Disparities in access for melanoma screening by region, specialty, and insurance: A cross-sectional audit study. </a:t>
            </a:r>
            <a:r>
              <a:rPr i="1" lang="en" sz="1200">
                <a:solidFill>
                  <a:schemeClr val="dk1"/>
                </a:solidFill>
                <a:latin typeface="Times New Roman"/>
                <a:ea typeface="Times New Roman"/>
                <a:cs typeface="Times New Roman"/>
                <a:sym typeface="Times New Roman"/>
              </a:rPr>
              <a:t>JAAD Int</a:t>
            </a:r>
            <a:r>
              <a:rPr lang="en" sz="1200">
                <a:solidFill>
                  <a:schemeClr val="dk1"/>
                </a:solidFill>
                <a:latin typeface="Times New Roman"/>
                <a:ea typeface="Times New Roman"/>
                <a:cs typeface="Times New Roman"/>
                <a:sym typeface="Times New Roman"/>
              </a:rPr>
              <a:t>. 2022;7:78–85. doi:10.1016/j.jdin.2022.02.008</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AutoNum type="arabicPeriod"/>
            </a:pPr>
            <a:r>
              <a:rPr lang="en" sz="1200">
                <a:solidFill>
                  <a:schemeClr val="dk1"/>
                </a:solidFill>
                <a:latin typeface="Times New Roman"/>
                <a:ea typeface="Times New Roman"/>
                <a:cs typeface="Times New Roman"/>
                <a:sym typeface="Times New Roman"/>
              </a:rPr>
              <a:t>Mesia RJ, Espinosa PR, Hutchison H, et al. Melanoma awareness and prevention among Latinx and non-Latinx white adults in urban and rural California: A qualitative exploration. </a:t>
            </a:r>
            <a:r>
              <a:rPr i="1" lang="en" sz="1200">
                <a:solidFill>
                  <a:schemeClr val="dk1"/>
                </a:solidFill>
                <a:latin typeface="Times New Roman"/>
                <a:ea typeface="Times New Roman"/>
                <a:cs typeface="Times New Roman"/>
                <a:sym typeface="Times New Roman"/>
              </a:rPr>
              <a:t>Cancer Med</a:t>
            </a:r>
            <a:r>
              <a:rPr lang="en" sz="1200">
                <a:solidFill>
                  <a:schemeClr val="dk1"/>
                </a:solidFill>
                <a:latin typeface="Times New Roman"/>
                <a:ea typeface="Times New Roman"/>
                <a:cs typeface="Times New Roman"/>
                <a:sym typeface="Times New Roman"/>
              </a:rPr>
              <a:t>. 2023;12(6):7438–7449. doi:10.1002/cam4.5457</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AutoNum type="arabicPeriod"/>
            </a:pPr>
            <a:r>
              <a:rPr lang="en" sz="1200">
                <a:solidFill>
                  <a:schemeClr val="dk1"/>
                </a:solidFill>
                <a:latin typeface="Times New Roman"/>
                <a:ea typeface="Times New Roman"/>
                <a:cs typeface="Times New Roman"/>
                <a:sym typeface="Times New Roman"/>
              </a:rPr>
              <a:t>Oh DL, Schumacher K, Yang J, et al. Disparities in cancer incidence by rurality in California. </a:t>
            </a:r>
            <a:r>
              <a:rPr i="1" lang="en" sz="1200">
                <a:solidFill>
                  <a:schemeClr val="dk1"/>
                </a:solidFill>
                <a:latin typeface="Times New Roman"/>
                <a:ea typeface="Times New Roman"/>
                <a:cs typeface="Times New Roman"/>
                <a:sym typeface="Times New Roman"/>
              </a:rPr>
              <a:t>J Natl Cancer Inst</a:t>
            </a:r>
            <a:r>
              <a:rPr lang="en" sz="1200">
                <a:solidFill>
                  <a:schemeClr val="dk1"/>
                </a:solidFill>
                <a:latin typeface="Times New Roman"/>
                <a:ea typeface="Times New Roman"/>
                <a:cs typeface="Times New Roman"/>
                <a:sym typeface="Times New Roman"/>
              </a:rPr>
              <a:t>. 2023;115(4):385–393. doi:10.1093/jnci/djac238</a:t>
            </a:r>
            <a:endParaRPr sz="1200">
              <a:solidFill>
                <a:schemeClr val="dk1"/>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AutoNum type="arabicPeriod"/>
            </a:pPr>
            <a:r>
              <a:rPr lang="en" sz="1200">
                <a:solidFill>
                  <a:schemeClr val="dk1"/>
                </a:solidFill>
                <a:latin typeface="Times New Roman"/>
                <a:ea typeface="Times New Roman"/>
                <a:cs typeface="Times New Roman"/>
                <a:sym typeface="Times New Roman"/>
              </a:rPr>
              <a:t>Zahnd WE, James AS, Jenkins WD, et al. Rural-urban differences in cancer incidence and trends in the United States. </a:t>
            </a:r>
            <a:r>
              <a:rPr i="1" lang="en" sz="1200">
                <a:solidFill>
                  <a:schemeClr val="dk1"/>
                </a:solidFill>
                <a:latin typeface="Times New Roman"/>
                <a:ea typeface="Times New Roman"/>
                <a:cs typeface="Times New Roman"/>
                <a:sym typeface="Times New Roman"/>
              </a:rPr>
              <a:t>Cancer Epidemiol Biomarkers Prev</a:t>
            </a:r>
            <a:r>
              <a:rPr lang="en" sz="1200">
                <a:solidFill>
                  <a:schemeClr val="dk1"/>
                </a:solidFill>
                <a:latin typeface="Times New Roman"/>
                <a:ea typeface="Times New Roman"/>
                <a:cs typeface="Times New Roman"/>
                <a:sym typeface="Times New Roman"/>
              </a:rPr>
              <a:t>. 2018;27(11):1265–1274. doi:10.1158/1055-9965.EPI-17-0430</a:t>
            </a:r>
            <a:endParaRPr b="1" sz="12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199" name="Shape 199"/>
        <p:cNvGrpSpPr/>
        <p:nvPr/>
      </p:nvGrpSpPr>
      <p:grpSpPr>
        <a:xfrm>
          <a:off x="0" y="0"/>
          <a:ext cx="0" cy="0"/>
          <a:chOff x="0" y="0"/>
          <a:chExt cx="0" cy="0"/>
        </a:xfrm>
      </p:grpSpPr>
      <p:sp>
        <p:nvSpPr>
          <p:cNvPr id="200" name="Google Shape;200;p32"/>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01" name="Google Shape;201;p32"/>
          <p:cNvSpPr txBox="1"/>
          <p:nvPr/>
        </p:nvSpPr>
        <p:spPr>
          <a:xfrm>
            <a:off x="606500" y="519349"/>
            <a:ext cx="7547100" cy="69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4500">
                <a:solidFill>
                  <a:srgbClr val="FFFFFF"/>
                </a:solidFill>
                <a:latin typeface="Playfair Display Black"/>
                <a:ea typeface="Playfair Display Black"/>
                <a:cs typeface="Playfair Display Black"/>
                <a:sym typeface="Playfair Display Black"/>
              </a:rPr>
              <a:t>Hello! – </a:t>
            </a:r>
            <a:r>
              <a:rPr b="1" i="1" lang="en" sz="3600">
                <a:solidFill>
                  <a:srgbClr val="FFFFFF"/>
                </a:solidFill>
                <a:latin typeface="Playfair Display Black"/>
                <a:ea typeface="Playfair Display Black"/>
                <a:cs typeface="Playfair Display Black"/>
                <a:sym typeface="Playfair Display Black"/>
              </a:rPr>
              <a:t>Meet our project leaders</a:t>
            </a:r>
            <a:endParaRPr b="1" i="1" sz="4500">
              <a:solidFill>
                <a:srgbClr val="FFFFFF"/>
              </a:solidFill>
              <a:latin typeface="Playfair Display Black"/>
              <a:ea typeface="Playfair Display Black"/>
              <a:cs typeface="Playfair Display Black"/>
              <a:sym typeface="Playfair Display Black"/>
            </a:endParaRPr>
          </a:p>
        </p:txBody>
      </p:sp>
      <p:grpSp>
        <p:nvGrpSpPr>
          <p:cNvPr id="202" name="Google Shape;202;p32"/>
          <p:cNvGrpSpPr/>
          <p:nvPr/>
        </p:nvGrpSpPr>
        <p:grpSpPr>
          <a:xfrm>
            <a:off x="5131350" y="1445097"/>
            <a:ext cx="3205839" cy="3105709"/>
            <a:chOff x="10528245" y="2226147"/>
            <a:chExt cx="6411679" cy="6211418"/>
          </a:xfrm>
        </p:grpSpPr>
        <p:grpSp>
          <p:nvGrpSpPr>
            <p:cNvPr id="203" name="Google Shape;203;p32"/>
            <p:cNvGrpSpPr/>
            <p:nvPr/>
          </p:nvGrpSpPr>
          <p:grpSpPr>
            <a:xfrm>
              <a:off x="10528245" y="7369653"/>
              <a:ext cx="6411679" cy="1067912"/>
              <a:chOff x="-2" y="3"/>
              <a:chExt cx="3769802" cy="627888"/>
            </a:xfrm>
          </p:grpSpPr>
          <p:sp>
            <p:nvSpPr>
              <p:cNvPr id="204" name="Google Shape;204;p32"/>
              <p:cNvSpPr/>
              <p:nvPr/>
            </p:nvSpPr>
            <p:spPr>
              <a:xfrm>
                <a:off x="-2" y="3"/>
                <a:ext cx="3769785" cy="627888"/>
              </a:xfrm>
              <a:custGeom>
                <a:rect b="b" l="l" r="r" t="t"/>
                <a:pathLst>
                  <a:path extrusionOk="0" h="406400" w="3769785">
                    <a:moveTo>
                      <a:pt x="3566585" y="0"/>
                    </a:moveTo>
                    <a:cubicBezTo>
                      <a:pt x="3678810" y="0"/>
                      <a:pt x="3769785" y="90976"/>
                      <a:pt x="3769785" y="203200"/>
                    </a:cubicBezTo>
                    <a:cubicBezTo>
                      <a:pt x="3769785" y="315424"/>
                      <a:pt x="3678810" y="406400"/>
                      <a:pt x="3566585"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7620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05" name="Google Shape;205;p32"/>
              <p:cNvSpPr txBox="1"/>
              <p:nvPr/>
            </p:nvSpPr>
            <p:spPr>
              <a:xfrm>
                <a:off x="0" y="38100"/>
                <a:ext cx="3769800" cy="3684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sz="900">
                  <a:solidFill>
                    <a:schemeClr val="lt1"/>
                  </a:solidFill>
                  <a:latin typeface="Calibri"/>
                  <a:ea typeface="Calibri"/>
                  <a:cs typeface="Calibri"/>
                  <a:sym typeface="Calibri"/>
                </a:endParaRPr>
              </a:p>
            </p:txBody>
          </p:sp>
        </p:grpSp>
        <p:sp>
          <p:nvSpPr>
            <p:cNvPr id="206" name="Google Shape;206;p32"/>
            <p:cNvSpPr/>
            <p:nvPr/>
          </p:nvSpPr>
          <p:spPr>
            <a:xfrm>
              <a:off x="11162326" y="2226147"/>
              <a:ext cx="5143500" cy="5143500"/>
            </a:xfrm>
            <a:custGeom>
              <a:rect b="b" l="l" r="r" t="t"/>
              <a:pathLst>
                <a:path extrusionOk="0" h="13716000" w="13716000">
                  <a:moveTo>
                    <a:pt x="6857994" y="0"/>
                  </a:moveTo>
                  <a:lnTo>
                    <a:pt x="6858008" y="0"/>
                  </a:lnTo>
                  <a:cubicBezTo>
                    <a:pt x="10645573" y="1"/>
                    <a:pt x="13716000" y="3070429"/>
                    <a:pt x="13716000" y="6857994"/>
                  </a:cubicBezTo>
                  <a:lnTo>
                    <a:pt x="13716000" y="13716000"/>
                  </a:lnTo>
                  <a:lnTo>
                    <a:pt x="0" y="13716000"/>
                  </a:lnTo>
                  <a:lnTo>
                    <a:pt x="0" y="6857994"/>
                  </a:lnTo>
                  <a:cubicBezTo>
                    <a:pt x="0" y="3070428"/>
                    <a:pt x="3070428" y="0"/>
                    <a:pt x="6857994" y="0"/>
                  </a:cubicBezTo>
                  <a:close/>
                </a:path>
              </a:pathLst>
            </a:custGeom>
            <a:blipFill rotWithShape="1">
              <a:blip r:embed="rId4">
                <a:alphaModFix/>
              </a:blip>
              <a:stretch>
                <a:fillRect b="0" l="0" r="0" t="0"/>
              </a:stretch>
            </a:blipFill>
            <a:ln cap="flat" cmpd="sng" w="57150">
              <a:solidFill>
                <a:schemeClr val="l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07" name="Google Shape;207;p32"/>
            <p:cNvSpPr txBox="1"/>
            <p:nvPr/>
          </p:nvSpPr>
          <p:spPr>
            <a:xfrm>
              <a:off x="10750807" y="7567930"/>
              <a:ext cx="5966400" cy="800400"/>
            </a:xfrm>
            <a:prstGeom prst="rect">
              <a:avLst/>
            </a:prstGeom>
            <a:noFill/>
            <a:ln>
              <a:noFill/>
            </a:ln>
          </p:spPr>
          <p:txBody>
            <a:bodyPr anchorCtr="0" anchor="t" bIns="0" lIns="0" spcFirstLastPara="1" rIns="0" wrap="square" tIns="0">
              <a:spAutoFit/>
            </a:bodyPr>
            <a:lstStyle/>
            <a:p>
              <a:pPr indent="0" lvl="0" marL="0" marR="0" rtl="0" algn="ctr">
                <a:lnSpc>
                  <a:spcPct val="72222"/>
                </a:lnSpc>
                <a:spcBef>
                  <a:spcPts val="0"/>
                </a:spcBef>
                <a:spcAft>
                  <a:spcPts val="0"/>
                </a:spcAft>
                <a:buNone/>
              </a:pPr>
              <a:r>
                <a:rPr b="1" i="1" lang="en" sz="1800">
                  <a:solidFill>
                    <a:srgbClr val="FFFFFF"/>
                  </a:solidFill>
                  <a:latin typeface="Montserrat"/>
                  <a:ea typeface="Montserrat"/>
                  <a:cs typeface="Montserrat"/>
                  <a:sym typeface="Montserrat"/>
                </a:rPr>
                <a:t>Marcus Chung</a:t>
              </a:r>
              <a:endParaRPr b="1" i="1" sz="1800">
                <a:solidFill>
                  <a:srgbClr val="FFFFFF"/>
                </a:solidFill>
                <a:latin typeface="Montserrat"/>
                <a:ea typeface="Montserrat"/>
                <a:cs typeface="Montserrat"/>
                <a:sym typeface="Montserrat"/>
              </a:endParaRPr>
            </a:p>
            <a:p>
              <a:pPr indent="0" lvl="0" marL="0" marR="0" rtl="0" algn="ctr">
                <a:lnSpc>
                  <a:spcPct val="72222"/>
                </a:lnSpc>
                <a:spcBef>
                  <a:spcPts val="0"/>
                </a:spcBef>
                <a:spcAft>
                  <a:spcPts val="0"/>
                </a:spcAft>
                <a:buNone/>
              </a:pPr>
              <a:r>
                <a:rPr b="1" i="1" lang="en" sz="1800">
                  <a:solidFill>
                    <a:srgbClr val="FFFFFF"/>
                  </a:solidFill>
                  <a:latin typeface="Montserrat"/>
                  <a:ea typeface="Montserrat"/>
                  <a:cs typeface="Montserrat"/>
                  <a:sym typeface="Montserrat"/>
                </a:rPr>
                <a:t>OMS IV</a:t>
              </a:r>
              <a:endParaRPr b="1" i="1" sz="1800">
                <a:solidFill>
                  <a:srgbClr val="FFFFFF"/>
                </a:solidFill>
                <a:latin typeface="Montserrat"/>
                <a:ea typeface="Montserrat"/>
                <a:cs typeface="Montserrat"/>
                <a:sym typeface="Montserrat"/>
              </a:endParaRPr>
            </a:p>
          </p:txBody>
        </p:sp>
      </p:grpSp>
      <p:grpSp>
        <p:nvGrpSpPr>
          <p:cNvPr id="208" name="Google Shape;208;p32"/>
          <p:cNvGrpSpPr/>
          <p:nvPr/>
        </p:nvGrpSpPr>
        <p:grpSpPr>
          <a:xfrm>
            <a:off x="918100" y="1445097"/>
            <a:ext cx="3205838" cy="3271192"/>
            <a:chOff x="10528248" y="2226147"/>
            <a:chExt cx="6411676" cy="6542383"/>
          </a:xfrm>
        </p:grpSpPr>
        <p:grpSp>
          <p:nvGrpSpPr>
            <p:cNvPr id="209" name="Google Shape;209;p32"/>
            <p:cNvGrpSpPr/>
            <p:nvPr/>
          </p:nvGrpSpPr>
          <p:grpSpPr>
            <a:xfrm>
              <a:off x="10528248" y="7375053"/>
              <a:ext cx="6411676" cy="1062728"/>
              <a:chOff x="0" y="3178"/>
              <a:chExt cx="3769800" cy="624840"/>
            </a:xfrm>
          </p:grpSpPr>
          <p:sp>
            <p:nvSpPr>
              <p:cNvPr id="210" name="Google Shape;210;p32"/>
              <p:cNvSpPr/>
              <p:nvPr/>
            </p:nvSpPr>
            <p:spPr>
              <a:xfrm>
                <a:off x="0" y="3178"/>
                <a:ext cx="3769785" cy="624840"/>
              </a:xfrm>
              <a:custGeom>
                <a:rect b="b" l="l" r="r" t="t"/>
                <a:pathLst>
                  <a:path extrusionOk="0" h="406400" w="3769785">
                    <a:moveTo>
                      <a:pt x="3566585" y="0"/>
                    </a:moveTo>
                    <a:cubicBezTo>
                      <a:pt x="3678810" y="0"/>
                      <a:pt x="3769785" y="90976"/>
                      <a:pt x="3769785" y="203200"/>
                    </a:cubicBezTo>
                    <a:cubicBezTo>
                      <a:pt x="3769785" y="315424"/>
                      <a:pt x="3678810" y="406400"/>
                      <a:pt x="3566585"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cap="sq" cmpd="sng" w="76200">
                <a:solidFill>
                  <a:srgbClr val="FFFFFF"/>
                </a:solidFill>
                <a:prstDash val="solid"/>
                <a:miter lim="8000"/>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11" name="Google Shape;211;p32"/>
              <p:cNvSpPr txBox="1"/>
              <p:nvPr/>
            </p:nvSpPr>
            <p:spPr>
              <a:xfrm>
                <a:off x="0" y="38100"/>
                <a:ext cx="3769800" cy="368400"/>
              </a:xfrm>
              <a:prstGeom prst="rect">
                <a:avLst/>
              </a:prstGeom>
              <a:noFill/>
              <a:ln>
                <a:noFill/>
              </a:ln>
            </p:spPr>
            <p:txBody>
              <a:bodyPr anchorCtr="0" anchor="ctr" bIns="25400" lIns="25400" spcFirstLastPara="1" rIns="25400" wrap="square" tIns="25400">
                <a:noAutofit/>
              </a:bodyPr>
              <a:lstStyle/>
              <a:p>
                <a:pPr indent="0" lvl="0" marL="0" marR="0" rtl="0" algn="ctr">
                  <a:lnSpc>
                    <a:spcPct val="133333"/>
                  </a:lnSpc>
                  <a:spcBef>
                    <a:spcPts val="0"/>
                  </a:spcBef>
                  <a:spcAft>
                    <a:spcPts val="0"/>
                  </a:spcAft>
                  <a:buNone/>
                </a:pPr>
                <a:r>
                  <a:t/>
                </a:r>
                <a:endParaRPr sz="900">
                  <a:solidFill>
                    <a:schemeClr val="lt1"/>
                  </a:solidFill>
                  <a:latin typeface="Calibri"/>
                  <a:ea typeface="Calibri"/>
                  <a:cs typeface="Calibri"/>
                  <a:sym typeface="Calibri"/>
                </a:endParaRPr>
              </a:p>
            </p:txBody>
          </p:sp>
        </p:grpSp>
        <p:sp>
          <p:nvSpPr>
            <p:cNvPr id="212" name="Google Shape;212;p32"/>
            <p:cNvSpPr/>
            <p:nvPr/>
          </p:nvSpPr>
          <p:spPr>
            <a:xfrm flipH="1">
              <a:off x="11162326" y="2226147"/>
              <a:ext cx="5143500" cy="5143500"/>
            </a:xfrm>
            <a:custGeom>
              <a:rect b="b" l="l" r="r" t="t"/>
              <a:pathLst>
                <a:path extrusionOk="0" h="13716000" w="13716000">
                  <a:moveTo>
                    <a:pt x="6857994" y="0"/>
                  </a:moveTo>
                  <a:lnTo>
                    <a:pt x="6858008" y="0"/>
                  </a:lnTo>
                  <a:cubicBezTo>
                    <a:pt x="10645573" y="1"/>
                    <a:pt x="13716000" y="3070429"/>
                    <a:pt x="13716000" y="6857994"/>
                  </a:cubicBezTo>
                  <a:lnTo>
                    <a:pt x="13716000" y="13716000"/>
                  </a:lnTo>
                  <a:lnTo>
                    <a:pt x="0" y="13716000"/>
                  </a:lnTo>
                  <a:lnTo>
                    <a:pt x="0" y="6857994"/>
                  </a:lnTo>
                  <a:cubicBezTo>
                    <a:pt x="0" y="3070428"/>
                    <a:pt x="3070428" y="0"/>
                    <a:pt x="6857994" y="0"/>
                  </a:cubicBezTo>
                  <a:close/>
                </a:path>
              </a:pathLst>
            </a:custGeom>
            <a:blipFill rotWithShape="1">
              <a:blip r:embed="rId5">
                <a:alphaModFix/>
              </a:blip>
              <a:stretch>
                <a:fillRect b="0" l="0" r="0" t="0"/>
              </a:stretch>
            </a:blipFill>
            <a:ln cap="flat" cmpd="sng" w="57150">
              <a:solidFill>
                <a:schemeClr val="lt1"/>
              </a:solidFill>
              <a:prstDash val="solid"/>
              <a:round/>
              <a:headEnd len="sm" w="sm" type="none"/>
              <a:tailEnd len="sm" w="sm" type="none"/>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13" name="Google Shape;213;p32"/>
            <p:cNvSpPr txBox="1"/>
            <p:nvPr/>
          </p:nvSpPr>
          <p:spPr>
            <a:xfrm>
              <a:off x="10750807" y="7567930"/>
              <a:ext cx="5966400" cy="1200600"/>
            </a:xfrm>
            <a:prstGeom prst="rect">
              <a:avLst/>
            </a:prstGeom>
            <a:noFill/>
            <a:ln>
              <a:noFill/>
            </a:ln>
          </p:spPr>
          <p:txBody>
            <a:bodyPr anchorCtr="0" anchor="t" bIns="0" lIns="0" spcFirstLastPara="1" rIns="0" wrap="square" tIns="0">
              <a:spAutoFit/>
            </a:bodyPr>
            <a:lstStyle/>
            <a:p>
              <a:pPr indent="0" lvl="0" marL="0" marR="0" rtl="0" algn="ctr">
                <a:lnSpc>
                  <a:spcPct val="72222"/>
                </a:lnSpc>
                <a:spcBef>
                  <a:spcPts val="0"/>
                </a:spcBef>
                <a:spcAft>
                  <a:spcPts val="0"/>
                </a:spcAft>
                <a:buNone/>
              </a:pPr>
              <a:r>
                <a:rPr b="1" i="1" lang="en" sz="1800">
                  <a:solidFill>
                    <a:srgbClr val="FFFFFF"/>
                  </a:solidFill>
                  <a:latin typeface="Montserrat"/>
                  <a:ea typeface="Montserrat"/>
                  <a:cs typeface="Montserrat"/>
                  <a:sym typeface="Montserrat"/>
                </a:rPr>
                <a:t>Stephanie Jackson</a:t>
              </a:r>
              <a:endParaRPr b="1" i="1" sz="1800">
                <a:solidFill>
                  <a:srgbClr val="FFFFFF"/>
                </a:solidFill>
                <a:latin typeface="Montserrat"/>
                <a:ea typeface="Montserrat"/>
                <a:cs typeface="Montserrat"/>
                <a:sym typeface="Montserrat"/>
              </a:endParaRPr>
            </a:p>
            <a:p>
              <a:pPr indent="0" lvl="0" marL="0" marR="0" rtl="0" algn="ctr">
                <a:lnSpc>
                  <a:spcPct val="72222"/>
                </a:lnSpc>
                <a:spcBef>
                  <a:spcPts val="0"/>
                </a:spcBef>
                <a:spcAft>
                  <a:spcPts val="0"/>
                </a:spcAft>
                <a:buNone/>
              </a:pPr>
              <a:r>
                <a:rPr b="1" i="1" lang="en" sz="1800">
                  <a:solidFill>
                    <a:srgbClr val="FFFFFF"/>
                  </a:solidFill>
                  <a:latin typeface="Montserrat"/>
                  <a:ea typeface="Montserrat"/>
                  <a:cs typeface="Montserrat"/>
                  <a:sym typeface="Montserrat"/>
                </a:rPr>
                <a:t>OMS IV</a:t>
              </a:r>
              <a:endParaRPr b="1" i="1" sz="1800">
                <a:solidFill>
                  <a:srgbClr val="FFFFFF"/>
                </a:solidFill>
                <a:latin typeface="Montserrat"/>
                <a:ea typeface="Montserrat"/>
                <a:cs typeface="Montserrat"/>
                <a:sym typeface="Montserrat"/>
              </a:endParaRPr>
            </a:p>
            <a:p>
              <a:pPr indent="0" lvl="0" marL="0" marR="0" rtl="0" algn="ctr">
                <a:lnSpc>
                  <a:spcPct val="72222"/>
                </a:lnSpc>
                <a:spcBef>
                  <a:spcPts val="0"/>
                </a:spcBef>
                <a:spcAft>
                  <a:spcPts val="0"/>
                </a:spcAft>
                <a:buNone/>
              </a:pPr>
              <a:r>
                <a:t/>
              </a:r>
              <a:endParaRPr b="1" i="1" sz="1800">
                <a:solidFill>
                  <a:srgbClr val="FFFFFF"/>
                </a:solidFill>
                <a:latin typeface="Montserrat"/>
                <a:ea typeface="Montserrat"/>
                <a:cs typeface="Montserrat"/>
                <a:sym typeface="Montserra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17" name="Shape 217"/>
        <p:cNvGrpSpPr/>
        <p:nvPr/>
      </p:nvGrpSpPr>
      <p:grpSpPr>
        <a:xfrm>
          <a:off x="0" y="0"/>
          <a:ext cx="0" cy="0"/>
          <a:chOff x="0" y="0"/>
          <a:chExt cx="0" cy="0"/>
        </a:xfrm>
      </p:grpSpPr>
      <p:sp>
        <p:nvSpPr>
          <p:cNvPr id="218" name="Google Shape;218;p33"/>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19" name="Google Shape;219;p33"/>
          <p:cNvSpPr txBox="1"/>
          <p:nvPr/>
        </p:nvSpPr>
        <p:spPr>
          <a:xfrm>
            <a:off x="496800" y="225375"/>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Background &amp; Identifying the Need</a:t>
            </a:r>
            <a:endParaRPr b="1" i="1" sz="3600">
              <a:solidFill>
                <a:srgbClr val="FFFFFF"/>
              </a:solidFill>
              <a:latin typeface="Playfair Display Black"/>
              <a:ea typeface="Playfair Display Black"/>
              <a:cs typeface="Playfair Display Black"/>
              <a:sym typeface="Playfair Display Black"/>
            </a:endParaRPr>
          </a:p>
        </p:txBody>
      </p:sp>
      <p:sp>
        <p:nvSpPr>
          <p:cNvPr id="220" name="Google Shape;220;p33"/>
          <p:cNvSpPr/>
          <p:nvPr/>
        </p:nvSpPr>
        <p:spPr>
          <a:xfrm>
            <a:off x="496800" y="870175"/>
            <a:ext cx="8133000" cy="40452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33"/>
          <p:cNvSpPr txBox="1"/>
          <p:nvPr/>
        </p:nvSpPr>
        <p:spPr>
          <a:xfrm>
            <a:off x="611475" y="999525"/>
            <a:ext cx="7878900" cy="4032900"/>
          </a:xfrm>
          <a:prstGeom prst="rect">
            <a:avLst/>
          </a:prstGeom>
          <a:noFill/>
          <a:ln>
            <a:noFill/>
          </a:ln>
        </p:spPr>
        <p:txBody>
          <a:bodyPr anchorCtr="0" anchor="t" bIns="45700" lIns="91425" spcFirstLastPara="1" rIns="91425" wrap="square" tIns="45700">
            <a:spAutoFit/>
          </a:bodyPr>
          <a:lstStyle/>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Melanoma rates are rising in California’s Central Valley—</a:t>
            </a:r>
            <a:r>
              <a:rPr b="1" lang="en" sz="1600">
                <a:solidFill>
                  <a:schemeClr val="dk1"/>
                </a:solidFill>
                <a:latin typeface="Times New Roman"/>
                <a:ea typeface="Times New Roman"/>
                <a:cs typeface="Times New Roman"/>
                <a:sym typeface="Times New Roman"/>
              </a:rPr>
              <a:t>20.6% diagnosed at advanced stages in Tulare County</a:t>
            </a:r>
            <a:r>
              <a:rPr lang="en" sz="1600">
                <a:solidFill>
                  <a:schemeClr val="dk1"/>
                </a:solidFill>
                <a:latin typeface="Times New Roman"/>
                <a:ea typeface="Times New Roman"/>
                <a:cs typeface="Times New Roman"/>
                <a:sym typeface="Times New Roman"/>
              </a:rPr>
              <a:t> and ~140 new cases annually in San Joaquin County¹</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Rural are</a:t>
            </a:r>
            <a:r>
              <a:rPr lang="en" sz="1600">
                <a:solidFill>
                  <a:schemeClr val="dk1"/>
                </a:solidFill>
                <a:latin typeface="Times New Roman"/>
                <a:ea typeface="Times New Roman"/>
                <a:cs typeface="Times New Roman"/>
                <a:sym typeface="Times New Roman"/>
              </a:rPr>
              <a:t>a</a:t>
            </a:r>
            <a:r>
              <a:rPr lang="en" sz="1600">
                <a:solidFill>
                  <a:schemeClr val="dk1"/>
                </a:solidFill>
                <a:latin typeface="Times New Roman"/>
                <a:ea typeface="Times New Roman"/>
                <a:cs typeface="Times New Roman"/>
                <a:sym typeface="Times New Roman"/>
              </a:rPr>
              <a:t>s face </a:t>
            </a:r>
            <a:r>
              <a:rPr b="1" lang="en" sz="1600">
                <a:solidFill>
                  <a:schemeClr val="dk1"/>
                </a:solidFill>
                <a:latin typeface="Times New Roman"/>
                <a:ea typeface="Times New Roman"/>
                <a:cs typeface="Times New Roman"/>
                <a:sym typeface="Times New Roman"/>
              </a:rPr>
              <a:t>longer wait times, fewer dermatologists accepting Medicaid, and physician shortages</a:t>
            </a:r>
            <a:r>
              <a:rPr lang="en" sz="1600">
                <a:solidFill>
                  <a:schemeClr val="dk1"/>
                </a:solidFill>
                <a:latin typeface="Times New Roman"/>
                <a:ea typeface="Times New Roman"/>
                <a:cs typeface="Times New Roman"/>
                <a:sym typeface="Times New Roman"/>
              </a:rPr>
              <a:t>, limiting access to care²</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Hispanic and rural populations </a:t>
            </a:r>
            <a:r>
              <a:rPr b="1" lang="en" sz="1600">
                <a:solidFill>
                  <a:schemeClr val="dk1"/>
                </a:solidFill>
                <a:latin typeface="Times New Roman"/>
                <a:ea typeface="Times New Roman"/>
                <a:cs typeface="Times New Roman"/>
                <a:sym typeface="Times New Roman"/>
              </a:rPr>
              <a:t>underestimate melanoma risk, especially in darker skin tones</a:t>
            </a:r>
            <a:r>
              <a:rPr lang="en" sz="1600">
                <a:solidFill>
                  <a:schemeClr val="dk1"/>
                </a:solidFill>
                <a:latin typeface="Times New Roman"/>
                <a:ea typeface="Times New Roman"/>
                <a:cs typeface="Times New Roman"/>
                <a:sym typeface="Times New Roman"/>
              </a:rPr>
              <a:t>, and face barriers like low health literacy³</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Hispanic females in rural areas have a 75% higher melanoma incidence rate</a:t>
            </a:r>
            <a:r>
              <a:rPr lang="en" sz="1600">
                <a:solidFill>
                  <a:schemeClr val="dk1"/>
                </a:solidFill>
                <a:latin typeface="Times New Roman"/>
                <a:ea typeface="Times New Roman"/>
                <a:cs typeface="Times New Roman"/>
                <a:sym typeface="Times New Roman"/>
              </a:rPr>
              <a:t> compared to non-Hispanic White females⁴</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National data show </a:t>
            </a:r>
            <a:r>
              <a:rPr b="1" lang="en" sz="1600">
                <a:solidFill>
                  <a:schemeClr val="dk1"/>
                </a:solidFill>
                <a:latin typeface="Times New Roman"/>
                <a:ea typeface="Times New Roman"/>
                <a:cs typeface="Times New Roman"/>
                <a:sym typeface="Times New Roman"/>
              </a:rPr>
              <a:t>consistent rural-urban disparities in cancer trends and access to care</a:t>
            </a:r>
            <a:r>
              <a:rPr lang="en" sz="1600">
                <a:solidFill>
                  <a:schemeClr val="dk1"/>
                </a:solidFill>
                <a:latin typeface="Times New Roman"/>
                <a:ea typeface="Times New Roman"/>
                <a:cs typeface="Times New Roman"/>
                <a:sym typeface="Times New Roman"/>
              </a:rPr>
              <a:t>⁵</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Health need identified via:</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NIH State Cancer Profiles</a:t>
            </a:r>
            <a:endParaRPr b="1"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Published research</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Community collaboration</a:t>
            </a:r>
            <a:r>
              <a:rPr lang="en" sz="1600">
                <a:solidFill>
                  <a:schemeClr val="dk1"/>
                </a:solidFill>
                <a:latin typeface="Times New Roman"/>
                <a:ea typeface="Times New Roman"/>
                <a:cs typeface="Times New Roman"/>
                <a:sym typeface="Times New Roman"/>
              </a:rPr>
              <a:t> with local high schools</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6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25" name="Shape 225"/>
        <p:cNvGrpSpPr/>
        <p:nvPr/>
      </p:nvGrpSpPr>
      <p:grpSpPr>
        <a:xfrm>
          <a:off x="0" y="0"/>
          <a:ext cx="0" cy="0"/>
          <a:chOff x="0" y="0"/>
          <a:chExt cx="0" cy="0"/>
        </a:xfrm>
      </p:grpSpPr>
      <p:sp>
        <p:nvSpPr>
          <p:cNvPr id="226" name="Google Shape;226;p34"/>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27" name="Google Shape;227;p34"/>
          <p:cNvSpPr txBox="1"/>
          <p:nvPr/>
        </p:nvSpPr>
        <p:spPr>
          <a:xfrm>
            <a:off x="496800" y="44880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Objectives</a:t>
            </a:r>
            <a:endParaRPr b="1" i="1" sz="3600">
              <a:solidFill>
                <a:srgbClr val="FFFFFF"/>
              </a:solidFill>
              <a:latin typeface="Playfair Display Black"/>
              <a:ea typeface="Playfair Display Black"/>
              <a:cs typeface="Playfair Display Black"/>
              <a:sym typeface="Playfair Display Black"/>
            </a:endParaRPr>
          </a:p>
        </p:txBody>
      </p:sp>
      <p:sp>
        <p:nvSpPr>
          <p:cNvPr id="228" name="Google Shape;228;p34"/>
          <p:cNvSpPr/>
          <p:nvPr/>
        </p:nvSpPr>
        <p:spPr>
          <a:xfrm>
            <a:off x="496800" y="1411100"/>
            <a:ext cx="8133000" cy="30834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34"/>
          <p:cNvSpPr txBox="1"/>
          <p:nvPr/>
        </p:nvSpPr>
        <p:spPr>
          <a:xfrm>
            <a:off x="623850" y="1798400"/>
            <a:ext cx="7878900" cy="2308800"/>
          </a:xfrm>
          <a:prstGeom prst="rect">
            <a:avLst/>
          </a:prstGeom>
          <a:noFill/>
          <a:ln>
            <a:noFill/>
          </a:ln>
        </p:spPr>
        <p:txBody>
          <a:bodyPr anchorCtr="0" anchor="t" bIns="45700" lIns="91425" spcFirstLastPara="1" rIns="91425" wrap="square" tIns="45700">
            <a:spAutoFit/>
          </a:bodyPr>
          <a:lstStyle/>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Deliver interactive, engaging skin cancer education to high school students in a medically underserved rural area.</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Improve awareness of melanoma prevention, sun safety, and skin health.</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Empower students and their families to adopt protective sun behaviors.</a:t>
            </a:r>
            <a:endParaRPr sz="18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Measure knowledge improvement via pre- and post-surveys.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33" name="Shape 233"/>
        <p:cNvGrpSpPr/>
        <p:nvPr/>
      </p:nvGrpSpPr>
      <p:grpSpPr>
        <a:xfrm>
          <a:off x="0" y="0"/>
          <a:ext cx="0" cy="0"/>
          <a:chOff x="0" y="0"/>
          <a:chExt cx="0" cy="0"/>
        </a:xfrm>
      </p:grpSpPr>
      <p:sp>
        <p:nvSpPr>
          <p:cNvPr id="234" name="Google Shape;234;p35"/>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35" name="Google Shape;235;p35"/>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Methods</a:t>
            </a:r>
            <a:endParaRPr b="1" i="1" sz="3600">
              <a:solidFill>
                <a:srgbClr val="FFFFFF"/>
              </a:solidFill>
              <a:latin typeface="Playfair Display Black"/>
              <a:ea typeface="Playfair Display Black"/>
              <a:cs typeface="Playfair Display Black"/>
              <a:sym typeface="Playfair Display Black"/>
            </a:endParaRPr>
          </a:p>
        </p:txBody>
      </p:sp>
      <p:sp>
        <p:nvSpPr>
          <p:cNvPr id="236" name="Google Shape;236;p35"/>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35"/>
          <p:cNvSpPr txBox="1"/>
          <p:nvPr/>
        </p:nvSpPr>
        <p:spPr>
          <a:xfrm>
            <a:off x="623850" y="727275"/>
            <a:ext cx="7878900" cy="4278900"/>
          </a:xfrm>
          <a:prstGeom prst="rect">
            <a:avLst/>
          </a:prstGeom>
          <a:noFill/>
          <a:ln>
            <a:noFill/>
          </a:ln>
        </p:spPr>
        <p:txBody>
          <a:bodyPr anchorCtr="0" anchor="t" bIns="45700" lIns="91425" spcFirstLastPara="1" rIns="91425" wrap="square" tIns="45700">
            <a:spAutoFit/>
          </a:bodyPr>
          <a:lstStyle/>
          <a:p>
            <a:pPr indent="-330200" lvl="0" marL="4572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Site:</a:t>
            </a:r>
            <a:r>
              <a:rPr lang="en" sz="1600">
                <a:solidFill>
                  <a:schemeClr val="dk1"/>
                </a:solidFill>
                <a:latin typeface="Times New Roman"/>
                <a:ea typeface="Times New Roman"/>
                <a:cs typeface="Times New Roman"/>
                <a:sym typeface="Times New Roman"/>
              </a:rPr>
              <a:t> Orosi High School, in collaboration with the Academy of Health Sciences</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Date:</a:t>
            </a:r>
            <a:r>
              <a:rPr lang="en" sz="1600">
                <a:solidFill>
                  <a:schemeClr val="dk1"/>
                </a:solidFill>
                <a:latin typeface="Times New Roman"/>
                <a:ea typeface="Times New Roman"/>
                <a:cs typeface="Times New Roman"/>
                <a:sym typeface="Times New Roman"/>
              </a:rPr>
              <a:t> February 27, 2025 | </a:t>
            </a:r>
            <a:r>
              <a:rPr b="1" lang="en" sz="1600">
                <a:solidFill>
                  <a:schemeClr val="dk1"/>
                </a:solidFill>
                <a:latin typeface="Times New Roman"/>
                <a:ea typeface="Times New Roman"/>
                <a:cs typeface="Times New Roman"/>
                <a:sym typeface="Times New Roman"/>
              </a:rPr>
              <a:t>Sessions:</a:t>
            </a:r>
            <a:r>
              <a:rPr lang="en" sz="1600">
                <a:solidFill>
                  <a:schemeClr val="dk1"/>
                </a:solidFill>
                <a:latin typeface="Times New Roman"/>
                <a:ea typeface="Times New Roman"/>
                <a:cs typeface="Times New Roman"/>
                <a:sym typeface="Times New Roman"/>
              </a:rPr>
              <a:t> 3 class periods | </a:t>
            </a:r>
            <a:r>
              <a:rPr b="1" lang="en" sz="1600">
                <a:solidFill>
                  <a:schemeClr val="dk1"/>
                </a:solidFill>
                <a:latin typeface="Times New Roman"/>
                <a:ea typeface="Times New Roman"/>
                <a:cs typeface="Times New Roman"/>
                <a:sym typeface="Times New Roman"/>
              </a:rPr>
              <a:t>Students:</a:t>
            </a:r>
            <a:r>
              <a:rPr lang="en" sz="1600">
                <a:solidFill>
                  <a:schemeClr val="dk1"/>
                </a:solidFill>
                <a:latin typeface="Times New Roman"/>
                <a:ea typeface="Times New Roman"/>
                <a:cs typeface="Times New Roman"/>
                <a:sym typeface="Times New Roman"/>
              </a:rPr>
              <a:t> Grades 9–12, ages 14–18</a:t>
            </a:r>
            <a:br>
              <a:rPr lang="en" sz="1600">
                <a:solidFill>
                  <a:schemeClr val="dk1"/>
                </a:solidFill>
                <a:latin typeface="Times New Roman"/>
                <a:ea typeface="Times New Roman"/>
                <a:cs typeface="Times New Roman"/>
                <a:sym typeface="Times New Roman"/>
              </a:rPr>
            </a:br>
            <a:endParaRPr b="1"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Intervention:</a:t>
            </a:r>
            <a:r>
              <a:rPr lang="en" sz="1600">
                <a:solidFill>
                  <a:schemeClr val="dk1"/>
                </a:solidFill>
                <a:latin typeface="Times New Roman"/>
                <a:ea typeface="Times New Roman"/>
                <a:cs typeface="Times New Roman"/>
                <a:sym typeface="Times New Roman"/>
              </a:rPr>
              <a:t> 90-minute in-person presentation</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Covered </a:t>
            </a:r>
            <a:r>
              <a:rPr b="1" lang="en" sz="1600">
                <a:solidFill>
                  <a:schemeClr val="dk1"/>
                </a:solidFill>
                <a:latin typeface="Times New Roman"/>
                <a:ea typeface="Times New Roman"/>
                <a:cs typeface="Times New Roman"/>
                <a:sym typeface="Times New Roman"/>
              </a:rPr>
              <a:t>skin anatomy, skin cancer types, detection, and prevention </a:t>
            </a:r>
            <a:r>
              <a:rPr lang="en" sz="1600">
                <a:solidFill>
                  <a:schemeClr val="dk1"/>
                </a:solidFill>
                <a:latin typeface="Times New Roman"/>
                <a:ea typeface="Times New Roman"/>
                <a:cs typeface="Times New Roman"/>
                <a:sym typeface="Times New Roman"/>
              </a:rPr>
              <a:t>with information based on AAD and Skin Cancer Foundation guidelines and reviewed by a board-certified dermatologist</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Emphasized </a:t>
            </a:r>
            <a:r>
              <a:rPr b="1" lang="en" sz="1600">
                <a:solidFill>
                  <a:schemeClr val="dk1"/>
                </a:solidFill>
                <a:latin typeface="Times New Roman"/>
                <a:ea typeface="Times New Roman"/>
                <a:cs typeface="Times New Roman"/>
                <a:sym typeface="Times New Roman"/>
              </a:rPr>
              <a:t>representation of all skin tones</a:t>
            </a:r>
            <a:r>
              <a:rPr lang="en" sz="1600">
                <a:solidFill>
                  <a:schemeClr val="dk1"/>
                </a:solidFill>
                <a:latin typeface="Times New Roman"/>
                <a:ea typeface="Times New Roman"/>
                <a:cs typeface="Times New Roman"/>
                <a:sym typeface="Times New Roman"/>
              </a:rPr>
              <a:t> to improve inclusivity</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Integrated </a:t>
            </a:r>
            <a:r>
              <a:rPr b="1" lang="en" sz="1600">
                <a:solidFill>
                  <a:schemeClr val="dk1"/>
                </a:solidFill>
                <a:latin typeface="Times New Roman"/>
                <a:ea typeface="Times New Roman"/>
                <a:cs typeface="Times New Roman"/>
                <a:sym typeface="Times New Roman"/>
              </a:rPr>
              <a:t>Kahoot!</a:t>
            </a:r>
            <a:r>
              <a:rPr lang="en" sz="1600">
                <a:solidFill>
                  <a:schemeClr val="dk1"/>
                </a:solidFill>
                <a:latin typeface="Times New Roman"/>
                <a:ea typeface="Times New Roman"/>
                <a:cs typeface="Times New Roman"/>
                <a:sym typeface="Times New Roman"/>
              </a:rPr>
              <a:t>, a digital game-based response system, for active learning using visual prompts and competitive quizzes via existing classroom tech</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Google Forms</a:t>
            </a:r>
            <a:r>
              <a:rPr lang="en" sz="1600">
                <a:solidFill>
                  <a:schemeClr val="dk1"/>
                </a:solidFill>
                <a:latin typeface="Times New Roman"/>
                <a:ea typeface="Times New Roman"/>
                <a:cs typeface="Times New Roman"/>
                <a:sym typeface="Times New Roman"/>
              </a:rPr>
              <a:t> used for anonymous </a:t>
            </a:r>
            <a:r>
              <a:rPr lang="en" sz="1600" u="sng">
                <a:solidFill>
                  <a:schemeClr val="dk2"/>
                </a:solidFill>
                <a:latin typeface="Times New Roman"/>
                <a:ea typeface="Times New Roman"/>
                <a:cs typeface="Times New Roman"/>
                <a:sym typeface="Times New Roman"/>
                <a:hlinkClick r:id="rId4">
                  <a:extLst>
                    <a:ext uri="{A12FA001-AC4F-418D-AE19-62706E023703}">
                      <ahyp:hlinkClr val="tx"/>
                    </a:ext>
                  </a:extLst>
                </a:hlinkClick>
              </a:rPr>
              <a:t>pre-</a:t>
            </a:r>
            <a:r>
              <a:rPr lang="en" sz="1600">
                <a:solidFill>
                  <a:schemeClr val="dk2"/>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and </a:t>
            </a:r>
            <a:r>
              <a:rPr lang="en" sz="1600" u="sng">
                <a:solidFill>
                  <a:schemeClr val="dk2"/>
                </a:solidFill>
                <a:latin typeface="Times New Roman"/>
                <a:ea typeface="Times New Roman"/>
                <a:cs typeface="Times New Roman"/>
                <a:sym typeface="Times New Roman"/>
                <a:hlinkClick r:id="rId5">
                  <a:extLst>
                    <a:ext uri="{A12FA001-AC4F-418D-AE19-62706E023703}">
                      <ahyp:hlinkClr val="tx"/>
                    </a:ext>
                  </a:extLst>
                </a:hlinkClick>
              </a:rPr>
              <a:t>post-surveys</a:t>
            </a:r>
            <a:r>
              <a:rPr lang="en" sz="1600" u="sng">
                <a:solidFill>
                  <a:schemeClr val="hlink"/>
                </a:solidFill>
                <a:latin typeface="Times New Roman"/>
                <a:ea typeface="Times New Roman"/>
                <a:cs typeface="Times New Roman"/>
                <a:sym typeface="Times New Roman"/>
                <a:hlinkClick r:id="rId6"/>
              </a:rPr>
              <a:t> </a:t>
            </a:r>
            <a:r>
              <a:rPr lang="en" sz="1600">
                <a:solidFill>
                  <a:schemeClr val="dk1"/>
                </a:solidFill>
                <a:latin typeface="Times New Roman"/>
                <a:ea typeface="Times New Roman"/>
                <a:cs typeface="Times New Roman"/>
                <a:sym typeface="Times New Roman"/>
              </a:rPr>
              <a:t>(100% completion rate)</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Small incentives offered to enhance engagement</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Data Analysis:</a:t>
            </a:r>
            <a:r>
              <a:rPr lang="en" sz="1600">
                <a:solidFill>
                  <a:schemeClr val="dk1"/>
                </a:solidFill>
                <a:latin typeface="Times New Roman"/>
                <a:ea typeface="Times New Roman"/>
                <a:cs typeface="Times New Roman"/>
                <a:sym typeface="Times New Roman"/>
              </a:rPr>
              <a:t> Chi-Square and Mann-Whitney U tests used to compare results (p &lt; 0.05)</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41" name="Shape 241"/>
        <p:cNvGrpSpPr/>
        <p:nvPr/>
      </p:nvGrpSpPr>
      <p:grpSpPr>
        <a:xfrm>
          <a:off x="0" y="0"/>
          <a:ext cx="0" cy="0"/>
          <a:chOff x="0" y="0"/>
          <a:chExt cx="0" cy="0"/>
        </a:xfrm>
      </p:grpSpPr>
      <p:sp>
        <p:nvSpPr>
          <p:cNvPr id="242" name="Google Shape;242;p36"/>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43" name="Google Shape;243;p36"/>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Methods</a:t>
            </a:r>
            <a:endParaRPr b="1" i="1" sz="3600">
              <a:solidFill>
                <a:srgbClr val="FFFFFF"/>
              </a:solidFill>
              <a:latin typeface="Playfair Display Black"/>
              <a:ea typeface="Playfair Display Black"/>
              <a:cs typeface="Playfair Display Black"/>
              <a:sym typeface="Playfair Display Black"/>
            </a:endParaRPr>
          </a:p>
        </p:txBody>
      </p:sp>
      <p:sp>
        <p:nvSpPr>
          <p:cNvPr id="244" name="Google Shape;244;p36"/>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pic>
        <p:nvPicPr>
          <p:cNvPr id="245" name="Google Shape;245;p36" title="Copy of IMG_2257.HEIC"/>
          <p:cNvPicPr preferRelativeResize="0"/>
          <p:nvPr/>
        </p:nvPicPr>
        <p:blipFill>
          <a:blip r:embed="rId4">
            <a:alphaModFix/>
          </a:blip>
          <a:stretch>
            <a:fillRect/>
          </a:stretch>
        </p:blipFill>
        <p:spPr>
          <a:xfrm>
            <a:off x="915975" y="676400"/>
            <a:ext cx="7214976" cy="4255726"/>
          </a:xfrm>
          <a:prstGeom prst="rect">
            <a:avLst/>
          </a:prstGeom>
          <a:solidFill>
            <a:srgbClr val="FFFFFF"/>
          </a:solidFill>
          <a:ln cap="rnd" cmpd="sng" w="19050">
            <a:solidFill>
              <a:srgbClr val="F98C61"/>
            </a:solidFill>
            <a:prstDash val="solid"/>
            <a:round/>
            <a:headEnd len="sm" w="sm" type="none"/>
            <a:tailEnd len="sm" w="sm" type="none"/>
          </a:ln>
        </p:spPr>
      </p:pic>
      <p:sp>
        <p:nvSpPr>
          <p:cNvPr id="246" name="Google Shape;246;p36"/>
          <p:cNvSpPr/>
          <p:nvPr/>
        </p:nvSpPr>
        <p:spPr>
          <a:xfrm>
            <a:off x="1381000" y="3318550"/>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7" name="Google Shape;247;p36"/>
          <p:cNvSpPr/>
          <p:nvPr/>
        </p:nvSpPr>
        <p:spPr>
          <a:xfrm>
            <a:off x="5239525" y="3160925"/>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8" name="Google Shape;248;p36"/>
          <p:cNvSpPr/>
          <p:nvPr/>
        </p:nvSpPr>
        <p:spPr>
          <a:xfrm>
            <a:off x="6336075" y="3059675"/>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9" name="Google Shape;249;p36"/>
          <p:cNvSpPr/>
          <p:nvPr/>
        </p:nvSpPr>
        <p:spPr>
          <a:xfrm>
            <a:off x="7305800" y="3059675"/>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53" name="Shape 253"/>
        <p:cNvGrpSpPr/>
        <p:nvPr/>
      </p:nvGrpSpPr>
      <p:grpSpPr>
        <a:xfrm>
          <a:off x="0" y="0"/>
          <a:ext cx="0" cy="0"/>
          <a:chOff x="0" y="0"/>
          <a:chExt cx="0" cy="0"/>
        </a:xfrm>
      </p:grpSpPr>
      <p:sp>
        <p:nvSpPr>
          <p:cNvPr id="254" name="Google Shape;254;p37"/>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55" name="Google Shape;255;p37"/>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Methods</a:t>
            </a:r>
            <a:endParaRPr b="1" i="1" sz="3600">
              <a:solidFill>
                <a:srgbClr val="FFFFFF"/>
              </a:solidFill>
              <a:latin typeface="Playfair Display Black"/>
              <a:ea typeface="Playfair Display Black"/>
              <a:cs typeface="Playfair Display Black"/>
              <a:sym typeface="Playfair Display Black"/>
            </a:endParaRPr>
          </a:p>
        </p:txBody>
      </p:sp>
      <p:sp>
        <p:nvSpPr>
          <p:cNvPr id="256" name="Google Shape;256;p37"/>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pic>
        <p:nvPicPr>
          <p:cNvPr id="257" name="Google Shape;257;p37" title="Copy of IMG_2260.HEIC"/>
          <p:cNvPicPr preferRelativeResize="0"/>
          <p:nvPr/>
        </p:nvPicPr>
        <p:blipFill>
          <a:blip r:embed="rId4">
            <a:alphaModFix/>
          </a:blip>
          <a:stretch>
            <a:fillRect/>
          </a:stretch>
        </p:blipFill>
        <p:spPr>
          <a:xfrm>
            <a:off x="1746512" y="688012"/>
            <a:ext cx="5633577" cy="4225175"/>
          </a:xfrm>
          <a:prstGeom prst="rect">
            <a:avLst/>
          </a:prstGeom>
          <a:noFill/>
          <a:ln>
            <a:noFill/>
          </a:ln>
        </p:spPr>
      </p:pic>
      <p:sp>
        <p:nvSpPr>
          <p:cNvPr id="258" name="Google Shape;258;p37"/>
          <p:cNvSpPr/>
          <p:nvPr/>
        </p:nvSpPr>
        <p:spPr>
          <a:xfrm>
            <a:off x="2353325" y="2205300"/>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9" name="Google Shape;259;p37"/>
          <p:cNvSpPr/>
          <p:nvPr/>
        </p:nvSpPr>
        <p:spPr>
          <a:xfrm>
            <a:off x="4802675" y="2104050"/>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0" name="Google Shape;260;p37"/>
          <p:cNvSpPr/>
          <p:nvPr/>
        </p:nvSpPr>
        <p:spPr>
          <a:xfrm>
            <a:off x="2799025" y="1664600"/>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1" name="Google Shape;261;p37"/>
          <p:cNvSpPr/>
          <p:nvPr/>
        </p:nvSpPr>
        <p:spPr>
          <a:xfrm>
            <a:off x="5840275" y="1760625"/>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2" name="Google Shape;262;p37"/>
          <p:cNvSpPr/>
          <p:nvPr/>
        </p:nvSpPr>
        <p:spPr>
          <a:xfrm>
            <a:off x="1863775" y="1760625"/>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3" name="Google Shape;263;p37"/>
          <p:cNvSpPr/>
          <p:nvPr/>
        </p:nvSpPr>
        <p:spPr>
          <a:xfrm>
            <a:off x="4425850" y="1952675"/>
            <a:ext cx="761100" cy="732900"/>
          </a:xfrm>
          <a:prstGeom prst="ellipse">
            <a:avLst/>
          </a:prstGeom>
          <a:solidFill>
            <a:srgbClr val="F98C61"/>
          </a:solidFill>
          <a:ln cap="flat" cmpd="sng" w="9525">
            <a:solidFill>
              <a:srgbClr val="F98C6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67" name="Shape 267"/>
        <p:cNvGrpSpPr/>
        <p:nvPr/>
      </p:nvGrpSpPr>
      <p:grpSpPr>
        <a:xfrm>
          <a:off x="0" y="0"/>
          <a:ext cx="0" cy="0"/>
          <a:chOff x="0" y="0"/>
          <a:chExt cx="0" cy="0"/>
        </a:xfrm>
      </p:grpSpPr>
      <p:sp>
        <p:nvSpPr>
          <p:cNvPr id="268" name="Google Shape;268;p38"/>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69" name="Google Shape;269;p38"/>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Findings &amp; Outcomes - I</a:t>
            </a:r>
            <a:endParaRPr b="1" i="1" sz="3600">
              <a:solidFill>
                <a:srgbClr val="FFFFFF"/>
              </a:solidFill>
              <a:latin typeface="Playfair Display Black"/>
              <a:ea typeface="Playfair Display Black"/>
              <a:cs typeface="Playfair Display Black"/>
              <a:sym typeface="Playfair Display Black"/>
            </a:endParaRPr>
          </a:p>
        </p:txBody>
      </p:sp>
      <p:sp>
        <p:nvSpPr>
          <p:cNvPr id="270" name="Google Shape;270;p38"/>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38"/>
          <p:cNvSpPr txBox="1"/>
          <p:nvPr/>
        </p:nvSpPr>
        <p:spPr>
          <a:xfrm>
            <a:off x="623850" y="1356850"/>
            <a:ext cx="7878900" cy="2887500"/>
          </a:xfrm>
          <a:prstGeom prst="rect">
            <a:avLst/>
          </a:prstGeom>
          <a:noFill/>
          <a:ln>
            <a:noFill/>
          </a:ln>
        </p:spPr>
        <p:txBody>
          <a:bodyPr anchorCtr="0" anchor="t" bIns="45700" lIns="91425" spcFirstLastPara="1" rIns="91425" wrap="square" tIns="45700">
            <a:spAutoFit/>
          </a:bodyPr>
          <a:lstStyle/>
          <a:p>
            <a:pPr indent="-330200" lvl="0" marL="457200" rtl="0" algn="l">
              <a:lnSpc>
                <a:spcPct val="115000"/>
              </a:lnSpc>
              <a:spcBef>
                <a:spcPts val="120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Participants:</a:t>
            </a:r>
            <a:r>
              <a:rPr lang="en" sz="1600">
                <a:solidFill>
                  <a:schemeClr val="dk1"/>
                </a:solidFill>
                <a:latin typeface="Times New Roman"/>
                <a:ea typeface="Times New Roman"/>
                <a:cs typeface="Times New Roman"/>
                <a:sym typeface="Times New Roman"/>
              </a:rPr>
              <a:t> 95 students (100% survey participation)</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Demographics:</a:t>
            </a:r>
            <a:r>
              <a:rPr lang="en" sz="1600">
                <a:solidFill>
                  <a:schemeClr val="dk1"/>
                </a:solidFill>
                <a:latin typeface="Times New Roman"/>
                <a:ea typeface="Times New Roman"/>
                <a:cs typeface="Times New Roman"/>
                <a:sym typeface="Times New Roman"/>
              </a:rPr>
              <a:t> 85.3% identified as Hispanic/Latino</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Char char="●"/>
            </a:pPr>
            <a:r>
              <a:rPr b="1" lang="en" sz="1600">
                <a:solidFill>
                  <a:schemeClr val="dk1"/>
                </a:solidFill>
                <a:latin typeface="Times New Roman"/>
                <a:ea typeface="Times New Roman"/>
                <a:cs typeface="Times New Roman"/>
                <a:sym typeface="Times New Roman"/>
              </a:rPr>
              <a:t>Baseline gaps:</a:t>
            </a:r>
            <a:endParaRPr b="1"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96.8% did </a:t>
            </a:r>
            <a:r>
              <a:rPr b="1" lang="en" sz="1600">
                <a:solidFill>
                  <a:schemeClr val="dk1"/>
                </a:solidFill>
                <a:latin typeface="Times New Roman"/>
                <a:ea typeface="Times New Roman"/>
                <a:cs typeface="Times New Roman"/>
                <a:sym typeface="Times New Roman"/>
              </a:rPr>
              <a:t>not know how to perform a skin self-exam</a:t>
            </a:r>
            <a:br>
              <a:rPr b="1" lang="en" sz="1600">
                <a:solidFill>
                  <a:schemeClr val="dk1"/>
                </a:solidFill>
                <a:latin typeface="Times New Roman"/>
                <a:ea typeface="Times New Roman"/>
                <a:cs typeface="Times New Roman"/>
                <a:sym typeface="Times New Roman"/>
              </a:rPr>
            </a:br>
            <a:endParaRPr b="1"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Only 7.4% had ever seen a dermatologist</a:t>
            </a:r>
            <a:br>
              <a:rPr lang="en" sz="16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latin typeface="Times New Roman"/>
                <a:ea typeface="Times New Roman"/>
                <a:cs typeface="Times New Roman"/>
                <a:sym typeface="Times New Roman"/>
              </a:rPr>
              <a:t>26.3% did </a:t>
            </a:r>
            <a:r>
              <a:rPr b="1" lang="en" sz="1600">
                <a:solidFill>
                  <a:schemeClr val="dk1"/>
                </a:solidFill>
                <a:latin typeface="Times New Roman"/>
                <a:ea typeface="Times New Roman"/>
                <a:cs typeface="Times New Roman"/>
                <a:sym typeface="Times New Roman"/>
              </a:rPr>
              <a:t>not know who or what a dermatologist was</a:t>
            </a:r>
            <a:endParaRPr b="1" sz="16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BC53"/>
        </a:solidFill>
      </p:bgPr>
    </p:bg>
    <p:spTree>
      <p:nvGrpSpPr>
        <p:cNvPr id="275" name="Shape 275"/>
        <p:cNvGrpSpPr/>
        <p:nvPr/>
      </p:nvGrpSpPr>
      <p:grpSpPr>
        <a:xfrm>
          <a:off x="0" y="0"/>
          <a:ext cx="0" cy="0"/>
          <a:chOff x="0" y="0"/>
          <a:chExt cx="0" cy="0"/>
        </a:xfrm>
      </p:grpSpPr>
      <p:sp>
        <p:nvSpPr>
          <p:cNvPr id="276" name="Google Shape;276;p39"/>
          <p:cNvSpPr/>
          <p:nvPr/>
        </p:nvSpPr>
        <p:spPr>
          <a:xfrm>
            <a:off x="8490374" y="4494432"/>
            <a:ext cx="139276" cy="134718"/>
          </a:xfrm>
          <a:custGeom>
            <a:rect b="b" l="l" r="r" t="t"/>
            <a:pathLst>
              <a:path extrusionOk="0" h="269436" w="278553">
                <a:moveTo>
                  <a:pt x="0" y="0"/>
                </a:moveTo>
                <a:lnTo>
                  <a:pt x="278553" y="0"/>
                </a:lnTo>
                <a:lnTo>
                  <a:pt x="278553" y="269436"/>
                </a:lnTo>
                <a:lnTo>
                  <a:pt x="0" y="269436"/>
                </a:lnTo>
                <a:lnTo>
                  <a:pt x="0" y="0"/>
                </a:lnTo>
                <a:close/>
              </a:path>
            </a:pathLst>
          </a:custGeom>
          <a:blipFill rotWithShape="1">
            <a:blip r:embed="rId3">
              <a:alphaModFix/>
            </a:blip>
            <a:stretch>
              <a:fillRect b="0" l="0" r="0" t="0"/>
            </a:stretch>
          </a:blipFill>
          <a:ln>
            <a:noFill/>
          </a:ln>
        </p:spPr>
        <p:txBody>
          <a:bodyPr anchorCtr="0" anchor="t" bIns="22850" lIns="45725" spcFirstLastPara="1" rIns="45725" wrap="square" tIns="22850">
            <a:noAutofit/>
          </a:bodyPr>
          <a:lstStyle/>
          <a:p>
            <a:pPr indent="0" lvl="0" marL="0" marR="0" rtl="0" algn="l">
              <a:spcBef>
                <a:spcPts val="0"/>
              </a:spcBef>
              <a:spcAft>
                <a:spcPts val="0"/>
              </a:spcAft>
              <a:buNone/>
            </a:pPr>
            <a:r>
              <a:t/>
            </a:r>
            <a:endParaRPr sz="900">
              <a:solidFill>
                <a:schemeClr val="lt1"/>
              </a:solidFill>
              <a:latin typeface="Calibri"/>
              <a:ea typeface="Calibri"/>
              <a:cs typeface="Calibri"/>
              <a:sym typeface="Calibri"/>
            </a:endParaRPr>
          </a:p>
        </p:txBody>
      </p:sp>
      <p:sp>
        <p:nvSpPr>
          <p:cNvPr id="277" name="Google Shape;277;p39"/>
          <p:cNvSpPr txBox="1"/>
          <p:nvPr/>
        </p:nvSpPr>
        <p:spPr>
          <a:xfrm>
            <a:off x="488100" y="49450"/>
            <a:ext cx="8150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600">
                <a:solidFill>
                  <a:srgbClr val="FFFFFF"/>
                </a:solidFill>
                <a:latin typeface="Playfair Display Black"/>
                <a:ea typeface="Playfair Display Black"/>
                <a:cs typeface="Playfair Display Black"/>
                <a:sym typeface="Playfair Display Black"/>
              </a:rPr>
              <a:t>Findings &amp; Outcomes - II</a:t>
            </a:r>
            <a:endParaRPr b="1" i="1" sz="3600">
              <a:solidFill>
                <a:srgbClr val="FFFFFF"/>
              </a:solidFill>
              <a:latin typeface="Playfair Display Black"/>
              <a:ea typeface="Playfair Display Black"/>
              <a:cs typeface="Playfair Display Black"/>
              <a:sym typeface="Playfair Display Black"/>
            </a:endParaRPr>
          </a:p>
        </p:txBody>
      </p:sp>
      <p:sp>
        <p:nvSpPr>
          <p:cNvPr id="278" name="Google Shape;278;p39"/>
          <p:cNvSpPr/>
          <p:nvPr/>
        </p:nvSpPr>
        <p:spPr>
          <a:xfrm>
            <a:off x="496800" y="603550"/>
            <a:ext cx="8133000" cy="4394100"/>
          </a:xfrm>
          <a:prstGeom prst="roundRect">
            <a:avLst>
              <a:gd fmla="val 16667" name="adj"/>
            </a:avLst>
          </a:prstGeom>
          <a:solidFill>
            <a:srgbClr val="FFFFFF"/>
          </a:solidFill>
          <a:ln cap="rnd" cmpd="sng" w="19050">
            <a:solidFill>
              <a:srgbClr val="F98C6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graphicFrame>
        <p:nvGraphicFramePr>
          <p:cNvPr id="279" name="Google Shape;279;p39"/>
          <p:cNvGraphicFramePr/>
          <p:nvPr/>
        </p:nvGraphicFramePr>
        <p:xfrm>
          <a:off x="1442582" y="663105"/>
          <a:ext cx="3000000" cy="3000000"/>
        </p:xfrm>
        <a:graphic>
          <a:graphicData uri="http://schemas.openxmlformats.org/drawingml/2006/table">
            <a:tbl>
              <a:tblPr bandRow="1" firstRow="1">
                <a:noFill/>
                <a:tableStyleId>{42DDDFEF-4C43-4606-A5E2-5E14C98821B7}</a:tableStyleId>
              </a:tblPr>
              <a:tblGrid>
                <a:gridCol w="5491700"/>
                <a:gridCol w="749725"/>
              </a:tblGrid>
              <a:tr h="413475">
                <a:tc>
                  <a:txBody>
                    <a:bodyPr/>
                    <a:lstStyle/>
                    <a:p>
                      <a:pPr indent="0" lvl="0" marL="0" marR="0" rtl="0" algn="l">
                        <a:spcBef>
                          <a:spcPts val="0"/>
                        </a:spcBef>
                        <a:spcAft>
                          <a:spcPts val="0"/>
                        </a:spcAft>
                        <a:buNone/>
                      </a:pPr>
                      <a:r>
                        <a:rPr b="1" lang="en" sz="1100"/>
                        <a:t>Additional Questions Post-Test</a:t>
                      </a:r>
                      <a:endParaRPr/>
                    </a:p>
                    <a:p>
                      <a:pPr indent="0" lvl="0" marL="0" marR="0" rtl="0" algn="l">
                        <a:spcBef>
                          <a:spcPts val="0"/>
                        </a:spcBef>
                        <a:spcAft>
                          <a:spcPts val="0"/>
                        </a:spcAft>
                        <a:buNone/>
                      </a:pPr>
                      <a:r>
                        <a:rPr lang="en" sz="1100"/>
                        <a:t>N = 95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1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3475">
                <a:tc>
                  <a:txBody>
                    <a:bodyPr/>
                    <a:lstStyle/>
                    <a:p>
                      <a:pPr indent="0" lvl="0" marL="0" marR="0" rtl="0" algn="l">
                        <a:spcBef>
                          <a:spcPts val="0"/>
                        </a:spcBef>
                        <a:spcAft>
                          <a:spcPts val="0"/>
                        </a:spcAft>
                        <a:buNone/>
                      </a:pPr>
                      <a:r>
                        <a:rPr b="1" lang="en" sz="1100" u="none" strike="noStrike">
                          <a:solidFill>
                            <a:srgbClr val="000000"/>
                          </a:solidFill>
                        </a:rPr>
                        <a:t>After this presentation, do you know how to protect your skin from skin cancer? </a:t>
                      </a:r>
                      <a:r>
                        <a:rPr b="0" lang="en" sz="1100" u="none" strike="noStrike">
                          <a:solidFill>
                            <a:srgbClr val="000000"/>
                          </a:solidFill>
                        </a:rPr>
                        <a:t>– Count “Yes” (%) </a:t>
                      </a:r>
                      <a:endParaRPr sz="11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100"/>
                        <a:t>95 (100.0)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8175">
                <a:tc>
                  <a:txBody>
                    <a:bodyPr/>
                    <a:lstStyle/>
                    <a:p>
                      <a:pPr indent="0" lvl="0" marL="0" marR="0" rtl="0" algn="l">
                        <a:spcBef>
                          <a:spcPts val="0"/>
                        </a:spcBef>
                        <a:spcAft>
                          <a:spcPts val="0"/>
                        </a:spcAft>
                        <a:buNone/>
                      </a:pPr>
                      <a:r>
                        <a:rPr b="1" lang="en" sz="1100" u="none" strike="noStrike">
                          <a:solidFill>
                            <a:srgbClr val="000000"/>
                          </a:solidFill>
                        </a:rPr>
                        <a:t>After this presentation, how often do you plan to use sunscreen?  </a:t>
                      </a:r>
                      <a:r>
                        <a:rPr b="0" lang="en" sz="1100" u="none" strike="noStrike">
                          <a:solidFill>
                            <a:srgbClr val="000000"/>
                          </a:solidFill>
                        </a:rPr>
                        <a:t>- Count (%)</a:t>
                      </a:r>
                      <a:endParaRPr sz="11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1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r>
              <a:tr h="258175">
                <a:tc>
                  <a:txBody>
                    <a:bodyPr/>
                    <a:lstStyle/>
                    <a:p>
                      <a:pPr indent="0" lvl="1" marL="457200" marR="0" rtl="0" algn="l">
                        <a:spcBef>
                          <a:spcPts val="0"/>
                        </a:spcBef>
                        <a:spcAft>
                          <a:spcPts val="0"/>
                        </a:spcAft>
                        <a:buNone/>
                      </a:pPr>
                      <a:r>
                        <a:rPr lang="en" sz="1100" u="none" cap="none" strike="noStrike"/>
                        <a:t>Every day</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100"/>
                        <a:t>80 (84.2)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258175">
                <a:tc>
                  <a:txBody>
                    <a:bodyPr/>
                    <a:lstStyle/>
                    <a:p>
                      <a:pPr indent="0" lvl="1" marL="457200" marR="0" rtl="0" algn="l">
                        <a:spcBef>
                          <a:spcPts val="0"/>
                        </a:spcBef>
                        <a:spcAft>
                          <a:spcPts val="0"/>
                        </a:spcAft>
                        <a:buNone/>
                      </a:pPr>
                      <a:r>
                        <a:rPr lang="en" sz="1100" u="none" cap="none" strike="noStrike"/>
                        <a:t>At least once a week</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100"/>
                        <a:t>8 (8.4)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258175">
                <a:tc>
                  <a:txBody>
                    <a:bodyPr/>
                    <a:lstStyle/>
                    <a:p>
                      <a:pPr indent="0" lvl="1" marL="457200" marR="0" rtl="0" algn="l">
                        <a:spcBef>
                          <a:spcPts val="0"/>
                        </a:spcBef>
                        <a:spcAft>
                          <a:spcPts val="0"/>
                        </a:spcAft>
                        <a:buNone/>
                      </a:pPr>
                      <a:r>
                        <a:rPr lang="en" sz="1100" u="none" cap="none" strike="noStrike"/>
                        <a:t>At least once a month</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100"/>
                        <a:t>5 (5.3)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258175">
                <a:tc>
                  <a:txBody>
                    <a:bodyPr/>
                    <a:lstStyle/>
                    <a:p>
                      <a:pPr indent="0" lvl="1" marL="457200" marR="0" rtl="0" algn="l">
                        <a:spcBef>
                          <a:spcPts val="0"/>
                        </a:spcBef>
                        <a:spcAft>
                          <a:spcPts val="0"/>
                        </a:spcAft>
                        <a:buNone/>
                      </a:pPr>
                      <a:r>
                        <a:rPr lang="en" sz="1100" u="none" cap="none" strike="noStrike"/>
                        <a:t>At least once a Year</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100"/>
                        <a:t>2 (2.1)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r>
              <a:tr h="413475">
                <a:tc>
                  <a:txBody>
                    <a:bodyPr/>
                    <a:lstStyle/>
                    <a:p>
                      <a:pPr indent="0" lvl="0" marL="0" marR="0" rtl="0" algn="l">
                        <a:spcBef>
                          <a:spcPts val="0"/>
                        </a:spcBef>
                        <a:spcAft>
                          <a:spcPts val="0"/>
                        </a:spcAft>
                        <a:buNone/>
                      </a:pPr>
                      <a:r>
                        <a:rPr b="1" lang="en" sz="1100" u="none" strike="noStrike">
                          <a:solidFill>
                            <a:srgbClr val="000000"/>
                          </a:solidFill>
                        </a:rPr>
                        <a:t>After this presentation, do you know how to perform a self-skin exam?</a:t>
                      </a:r>
                      <a:r>
                        <a:rPr b="1" lang="en" sz="1100"/>
                        <a:t> </a:t>
                      </a:r>
                      <a:r>
                        <a:rPr lang="en" sz="1100"/>
                        <a:t>– Count “Yes” (%)</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100"/>
                        <a:t>90 (94.7)</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13475">
                <a:tc>
                  <a:txBody>
                    <a:bodyPr/>
                    <a:lstStyle/>
                    <a:p>
                      <a:pPr indent="0" lvl="0" marL="0" marR="0" rtl="0" algn="l">
                        <a:spcBef>
                          <a:spcPts val="0"/>
                        </a:spcBef>
                        <a:spcAft>
                          <a:spcPts val="0"/>
                        </a:spcAft>
                        <a:buNone/>
                      </a:pPr>
                      <a:r>
                        <a:rPr b="1" lang="en" sz="1100" u="none" strike="noStrike">
                          <a:solidFill>
                            <a:srgbClr val="000000"/>
                          </a:solidFill>
                        </a:rPr>
                        <a:t>After this presentation, how likely are you to seek care from a dermatologist?</a:t>
                      </a:r>
                      <a:r>
                        <a:rPr b="1" lang="en" sz="1100"/>
                        <a:t> </a:t>
                      </a:r>
                      <a:r>
                        <a:rPr lang="en" sz="1100"/>
                        <a:t>– Count “Yes” (%)</a:t>
                      </a:r>
                      <a:endParaRPr b="1" sz="11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c>
                  <a:txBody>
                    <a:bodyPr/>
                    <a:lstStyle/>
                    <a:p>
                      <a:pPr indent="0" lvl="0" marL="0" marR="0" rtl="0" algn="ctr">
                        <a:spcBef>
                          <a:spcPts val="0"/>
                        </a:spcBef>
                        <a:spcAft>
                          <a:spcPts val="0"/>
                        </a:spcAft>
                        <a:buNone/>
                      </a:pPr>
                      <a:r>
                        <a:t/>
                      </a:r>
                      <a:endParaRPr sz="1100"/>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tcPr>
                </a:tc>
              </a:tr>
              <a:tr h="258175">
                <a:tc>
                  <a:txBody>
                    <a:bodyPr/>
                    <a:lstStyle/>
                    <a:p>
                      <a:pPr indent="0" lvl="1" marL="457200" marR="0" rtl="0" algn="l">
                        <a:lnSpc>
                          <a:spcPct val="100000"/>
                        </a:lnSpc>
                        <a:spcBef>
                          <a:spcPts val="0"/>
                        </a:spcBef>
                        <a:spcAft>
                          <a:spcPts val="0"/>
                        </a:spcAft>
                        <a:buClr>
                          <a:srgbClr val="000000"/>
                        </a:buClr>
                        <a:buSzPts val="1100"/>
                        <a:buFont typeface="Arial"/>
                        <a:buNone/>
                      </a:pPr>
                      <a:r>
                        <a:rPr lang="en" sz="1100" u="none" cap="none" strike="noStrike"/>
                        <a:t>5 (Very Likely)</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100"/>
                        <a:t>17 (17.9)</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258175">
                <a:tc>
                  <a:txBody>
                    <a:bodyPr/>
                    <a:lstStyle/>
                    <a:p>
                      <a:pPr indent="0" lvl="1" marL="457200" marR="0" rtl="0" algn="l">
                        <a:lnSpc>
                          <a:spcPct val="100000"/>
                        </a:lnSpc>
                        <a:spcBef>
                          <a:spcPts val="0"/>
                        </a:spcBef>
                        <a:spcAft>
                          <a:spcPts val="0"/>
                        </a:spcAft>
                        <a:buClr>
                          <a:srgbClr val="000000"/>
                        </a:buClr>
                        <a:buSzPts val="1100"/>
                        <a:buFont typeface="Arial"/>
                        <a:buNone/>
                      </a:pPr>
                      <a:r>
                        <a:rPr lang="en" sz="1100" u="none" cap="none" strike="noStrike"/>
                        <a:t>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100"/>
                        <a:t>32 (33.7)</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258175">
                <a:tc>
                  <a:txBody>
                    <a:bodyPr/>
                    <a:lstStyle/>
                    <a:p>
                      <a:pPr indent="0" lvl="1" marL="457200" marR="0" rtl="0" algn="l">
                        <a:lnSpc>
                          <a:spcPct val="100000"/>
                        </a:lnSpc>
                        <a:spcBef>
                          <a:spcPts val="0"/>
                        </a:spcBef>
                        <a:spcAft>
                          <a:spcPts val="0"/>
                        </a:spcAft>
                        <a:buClr>
                          <a:srgbClr val="000000"/>
                        </a:buClr>
                        <a:buSzPts val="1100"/>
                        <a:buFont typeface="Arial"/>
                        <a:buNone/>
                      </a:pPr>
                      <a:r>
                        <a:rPr lang="en" sz="1100" u="none" cap="none" strike="noStrike"/>
                        <a:t>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100"/>
                        <a:t>36 (37.9)</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258175">
                <a:tc>
                  <a:txBody>
                    <a:bodyPr/>
                    <a:lstStyle/>
                    <a:p>
                      <a:pPr indent="0" lvl="1" marL="457200" marR="0" rtl="0" algn="l">
                        <a:lnSpc>
                          <a:spcPct val="100000"/>
                        </a:lnSpc>
                        <a:spcBef>
                          <a:spcPts val="0"/>
                        </a:spcBef>
                        <a:spcAft>
                          <a:spcPts val="0"/>
                        </a:spcAft>
                        <a:buClr>
                          <a:srgbClr val="000000"/>
                        </a:buClr>
                        <a:buSzPts val="1100"/>
                        <a:buFont typeface="Arial"/>
                        <a:buNone/>
                      </a:pPr>
                      <a:r>
                        <a:rPr lang="en" sz="1100" u="none" cap="none" strike="noStrike"/>
                        <a:t>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c>
                  <a:txBody>
                    <a:bodyPr/>
                    <a:lstStyle/>
                    <a:p>
                      <a:pPr indent="0" lvl="0" marL="0" marR="0" rtl="0" algn="ctr">
                        <a:spcBef>
                          <a:spcPts val="0"/>
                        </a:spcBef>
                        <a:spcAft>
                          <a:spcPts val="0"/>
                        </a:spcAft>
                        <a:buNone/>
                      </a:pPr>
                      <a:r>
                        <a:rPr lang="en" sz="1100"/>
                        <a:t>7 (7.4)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tcPr>
                </a:tc>
              </a:tr>
              <a:tr h="258175">
                <a:tc>
                  <a:txBody>
                    <a:bodyPr/>
                    <a:lstStyle/>
                    <a:p>
                      <a:pPr indent="0" lvl="1" marL="457200" marR="0" rtl="0" algn="l">
                        <a:lnSpc>
                          <a:spcPct val="100000"/>
                        </a:lnSpc>
                        <a:spcBef>
                          <a:spcPts val="0"/>
                        </a:spcBef>
                        <a:spcAft>
                          <a:spcPts val="0"/>
                        </a:spcAft>
                        <a:buClr>
                          <a:srgbClr val="000000"/>
                        </a:buClr>
                        <a:buSzPts val="1100"/>
                        <a:buFont typeface="Arial"/>
                        <a:buNone/>
                      </a:pPr>
                      <a:r>
                        <a:rPr lang="en" sz="1100" u="none" cap="none" strike="noStrike"/>
                        <a:t>1 (Very Unlikely)</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en" sz="1100"/>
                        <a:t>3 (3.2)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B cap="flat" cmpd="sng" w="12700">
                      <a:solidFill>
                        <a:srgbClr val="000000"/>
                      </a:solidFill>
                      <a:prstDash val="solid"/>
                      <a:round/>
                      <a:headEnd len="sm" w="sm" type="none"/>
                      <a:tailEnd len="sm" w="sm" type="none"/>
                    </a:lnB>
                  </a:tcPr>
                </a:tc>
              </a:tr>
            </a:tbl>
          </a:graphicData>
        </a:graphic>
      </p:graphicFrame>
      <p:sp>
        <p:nvSpPr>
          <p:cNvPr id="280" name="Google Shape;280;p39"/>
          <p:cNvSpPr/>
          <p:nvPr/>
        </p:nvSpPr>
        <p:spPr>
          <a:xfrm>
            <a:off x="6891950" y="2495350"/>
            <a:ext cx="950700" cy="848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elestial">
  <a:themeElements>
    <a:clrScheme name="Celestial">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