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4630400" cy="97536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4630400" cy="9753600"/>
          </a:xfrm>
          <a:custGeom>
            <a:avLst/>
            <a:gdLst/>
            <a:ahLst/>
            <a:cxnLst/>
            <a:rect r="r" b="b" t="t" l="l"/>
            <a:pathLst>
              <a:path h="9753600" w="14630400">
                <a:moveTo>
                  <a:pt x="0" y="0"/>
                </a:moveTo>
                <a:lnTo>
                  <a:pt x="14630400" y="0"/>
                </a:lnTo>
                <a:lnTo>
                  <a:pt x="146304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185" y="-145939"/>
            <a:ext cx="14630400" cy="9899539"/>
          </a:xfrm>
          <a:custGeom>
            <a:avLst/>
            <a:gdLst/>
            <a:ahLst/>
            <a:cxnLst/>
            <a:rect r="r" b="b" t="t" l="l"/>
            <a:pathLst>
              <a:path h="9899539" w="14630400">
                <a:moveTo>
                  <a:pt x="0" y="0"/>
                </a:moveTo>
                <a:lnTo>
                  <a:pt x="14630400" y="0"/>
                </a:lnTo>
                <a:lnTo>
                  <a:pt x="14630400" y="9899539"/>
                </a:lnTo>
                <a:lnTo>
                  <a:pt x="0" y="9899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8" t="0" r="-748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4630400" cy="9753600"/>
          </a:xfrm>
          <a:custGeom>
            <a:avLst/>
            <a:gdLst/>
            <a:ahLst/>
            <a:cxnLst/>
            <a:rect r="r" b="b" t="t" l="l"/>
            <a:pathLst>
              <a:path h="9753600" w="14630400">
                <a:moveTo>
                  <a:pt x="0" y="0"/>
                </a:moveTo>
                <a:lnTo>
                  <a:pt x="14630400" y="0"/>
                </a:lnTo>
                <a:lnTo>
                  <a:pt x="146304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4630400" cy="9753600"/>
          </a:xfrm>
          <a:custGeom>
            <a:avLst/>
            <a:gdLst/>
            <a:ahLst/>
            <a:cxnLst/>
            <a:rect r="r" b="b" t="t" l="l"/>
            <a:pathLst>
              <a:path h="9753600" w="14630400">
                <a:moveTo>
                  <a:pt x="0" y="0"/>
                </a:moveTo>
                <a:lnTo>
                  <a:pt x="14630400" y="0"/>
                </a:lnTo>
                <a:lnTo>
                  <a:pt x="146304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4630400" cy="9753600"/>
          </a:xfrm>
          <a:custGeom>
            <a:avLst/>
            <a:gdLst/>
            <a:ahLst/>
            <a:cxnLst/>
            <a:rect r="r" b="b" t="t" l="l"/>
            <a:pathLst>
              <a:path h="9753600" w="14630400">
                <a:moveTo>
                  <a:pt x="0" y="0"/>
                </a:moveTo>
                <a:lnTo>
                  <a:pt x="14630400" y="0"/>
                </a:lnTo>
                <a:lnTo>
                  <a:pt x="146304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74004" y="0"/>
            <a:ext cx="14804404" cy="9869603"/>
          </a:xfrm>
          <a:custGeom>
            <a:avLst/>
            <a:gdLst/>
            <a:ahLst/>
            <a:cxnLst/>
            <a:rect r="r" b="b" t="t" l="l"/>
            <a:pathLst>
              <a:path h="9869603" w="14804404">
                <a:moveTo>
                  <a:pt x="0" y="0"/>
                </a:moveTo>
                <a:lnTo>
                  <a:pt x="14804404" y="0"/>
                </a:lnTo>
                <a:lnTo>
                  <a:pt x="14804404" y="9869603"/>
                </a:lnTo>
                <a:lnTo>
                  <a:pt x="0" y="9869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4630400" cy="9753600"/>
          </a:xfrm>
          <a:custGeom>
            <a:avLst/>
            <a:gdLst/>
            <a:ahLst/>
            <a:cxnLst/>
            <a:rect r="r" b="b" t="t" l="l"/>
            <a:pathLst>
              <a:path h="9753600" w="14630400">
                <a:moveTo>
                  <a:pt x="0" y="0"/>
                </a:moveTo>
                <a:lnTo>
                  <a:pt x="14630400" y="0"/>
                </a:lnTo>
                <a:lnTo>
                  <a:pt x="146304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4630400" cy="9753600"/>
          </a:xfrm>
          <a:custGeom>
            <a:avLst/>
            <a:gdLst/>
            <a:ahLst/>
            <a:cxnLst/>
            <a:rect r="r" b="b" t="t" l="l"/>
            <a:pathLst>
              <a:path h="9753600" w="14630400">
                <a:moveTo>
                  <a:pt x="0" y="0"/>
                </a:moveTo>
                <a:lnTo>
                  <a:pt x="14630400" y="0"/>
                </a:lnTo>
                <a:lnTo>
                  <a:pt x="146304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3801"/>
            <a:ext cx="14760754" cy="9834353"/>
          </a:xfrm>
          <a:custGeom>
            <a:avLst/>
            <a:gdLst/>
            <a:ahLst/>
            <a:cxnLst/>
            <a:rect r="r" b="b" t="t" l="l"/>
            <a:pathLst>
              <a:path h="9834353" w="14760754">
                <a:moveTo>
                  <a:pt x="0" y="0"/>
                </a:moveTo>
                <a:lnTo>
                  <a:pt x="14760754" y="0"/>
                </a:lnTo>
                <a:lnTo>
                  <a:pt x="14760754" y="9834353"/>
                </a:lnTo>
                <a:lnTo>
                  <a:pt x="0" y="9834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DAHNk_tHMmo</dc:identifier>
  <dcterms:modified xsi:type="dcterms:W3CDTF">2011-08-01T06:04:30Z</dcterms:modified>
  <cp:revision>1</cp:revision>
  <dc:title>Copy of memory matters</dc:title>
</cp:coreProperties>
</file>