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Arima"/>
      <p:regular r:id="rId15"/>
      <p:bold r:id="rId16"/>
    </p:embeddedFont>
    <p:embeddedFont>
      <p:font typeface="Barlow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arlow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Arima-regular.fntdata"/><Relationship Id="rId14" Type="http://schemas.openxmlformats.org/officeDocument/2006/relationships/slide" Target="slides/slide10.xml"/><Relationship Id="rId17" Type="http://schemas.openxmlformats.org/officeDocument/2006/relationships/font" Target="fonts/Barlow-regular.fntdata"/><Relationship Id="rId16" Type="http://schemas.openxmlformats.org/officeDocument/2006/relationships/font" Target="fonts/Arima-bold.fntdata"/><Relationship Id="rId19" Type="http://schemas.openxmlformats.org/officeDocument/2006/relationships/font" Target="fonts/Barlow-italic.fntdata"/><Relationship Id="rId18" Type="http://schemas.openxmlformats.org/officeDocument/2006/relationships/font" Target="fonts/Barl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g3ebf9fb3cdb_1_1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1" name="Google Shape;631;g3ebf9fb3cdb_1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3ebf9fb3cdb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3ebf9fb3cdb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1303be3818b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1303be3818b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1303be3818b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1303be3818b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14231f69b35_1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14231f69b35_1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3ebf9fb3cdb_1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3ebf9fb3cdb_1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bf9fb3cdb_1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3ebf9fb3cdb_1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E</a:t>
            </a: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stablish the suturing workshop as an annual or recurring event for local high schools in the Inland Empire.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Create a standardized curriculum and teaching materials that can be reused for future workshops.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Recruit medical student volunteers each year to provide instruction and mentorship. 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Develop partnerships with local high schools, community organizations, and healthcare institutions to support ongoing implementation.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Seek funding through grants, donations, or institutional support to offset the cost of suturing supplies and educational materials.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F2B1C"/>
              </a:buClr>
              <a:buSzPts val="1300"/>
              <a:buFont typeface="Barlow"/>
              <a:buChar char="●"/>
            </a:pPr>
            <a:r>
              <a:rPr lang="en" sz="1300">
                <a:solidFill>
                  <a:srgbClr val="0F2B1C"/>
                </a:solidFill>
                <a:latin typeface="Barlow"/>
                <a:ea typeface="Barlow"/>
                <a:cs typeface="Barlow"/>
                <a:sym typeface="Barlow"/>
              </a:rPr>
              <a:t>Expand the program to include additional clinical skills workshops and healthcare career exploration opportunities. </a:t>
            </a:r>
            <a:endParaRPr sz="1300">
              <a:solidFill>
                <a:srgbClr val="0F2B1C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f254cc9fdb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3f254cc9fd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b1fa4ddd8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b1fa4ddd8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" type="subTitle"/>
          </p:nvPr>
        </p:nvSpPr>
        <p:spPr>
          <a:xfrm rot="-455">
            <a:off x="2307136" y="3667531"/>
            <a:ext cx="4529400" cy="4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719850" y="1049363"/>
            <a:ext cx="7704300" cy="261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b="1" sz="6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grpSp>
        <p:nvGrpSpPr>
          <p:cNvPr id="11" name="Google Shape;11;p2"/>
          <p:cNvGrpSpPr/>
          <p:nvPr/>
        </p:nvGrpSpPr>
        <p:grpSpPr>
          <a:xfrm>
            <a:off x="-12" y="5"/>
            <a:ext cx="9144012" cy="5203793"/>
            <a:chOff x="-12" y="5"/>
            <a:chExt cx="9144012" cy="5203793"/>
          </a:xfrm>
        </p:grpSpPr>
        <p:sp>
          <p:nvSpPr>
            <p:cNvPr id="12" name="Google Shape;12;p2"/>
            <p:cNvSpPr/>
            <p:nvPr/>
          </p:nvSpPr>
          <p:spPr>
            <a:xfrm>
              <a:off x="7589141" y="436071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208904" y="7549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250132" y="2542141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12" y="1970685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691881" y="2989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565332" y="3410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909919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31574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265489" y="540005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1" name="Google Shape;21;p2"/>
            <p:cNvGrpSpPr/>
            <p:nvPr/>
          </p:nvGrpSpPr>
          <p:grpSpPr>
            <a:xfrm>
              <a:off x="231110" y="3904749"/>
              <a:ext cx="977788" cy="1238759"/>
              <a:chOff x="227223" y="1681074"/>
              <a:chExt cx="977788" cy="1238759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4" name="Google Shape;24;p2"/>
            <p:cNvSpPr/>
            <p:nvPr/>
          </p:nvSpPr>
          <p:spPr>
            <a:xfrm>
              <a:off x="8419124" y="41457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567162" y="46662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 txBox="1"/>
          <p:nvPr>
            <p:ph idx="1" type="subTitle"/>
          </p:nvPr>
        </p:nvSpPr>
        <p:spPr>
          <a:xfrm>
            <a:off x="991340" y="3177263"/>
            <a:ext cx="7161300" cy="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9" name="Google Shape;169;p11"/>
          <p:cNvSpPr txBox="1"/>
          <p:nvPr>
            <p:ph hasCustomPrompt="1" type="title"/>
          </p:nvPr>
        </p:nvSpPr>
        <p:spPr>
          <a:xfrm rot="288">
            <a:off x="991350" y="1526139"/>
            <a:ext cx="7161300" cy="165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0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grpSp>
        <p:nvGrpSpPr>
          <p:cNvPr id="170" name="Google Shape;170;p11"/>
          <p:cNvGrpSpPr/>
          <p:nvPr/>
        </p:nvGrpSpPr>
        <p:grpSpPr>
          <a:xfrm>
            <a:off x="322919" y="-5"/>
            <a:ext cx="7681673" cy="4957498"/>
            <a:chOff x="322919" y="-5"/>
            <a:chExt cx="7681673" cy="4957498"/>
          </a:xfrm>
        </p:grpSpPr>
        <p:sp>
          <p:nvSpPr>
            <p:cNvPr id="171" name="Google Shape;171;p11"/>
            <p:cNvSpPr/>
            <p:nvPr/>
          </p:nvSpPr>
          <p:spPr>
            <a:xfrm>
              <a:off x="322919" y="452567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1"/>
            <p:cNvSpPr/>
            <p:nvPr/>
          </p:nvSpPr>
          <p:spPr>
            <a:xfrm>
              <a:off x="6985845" y="228716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1"/>
            <p:cNvSpPr/>
            <p:nvPr/>
          </p:nvSpPr>
          <p:spPr>
            <a:xfrm flipH="1" rot="10800000">
              <a:off x="7602906" y="-5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4" name="Google Shape;174;p11"/>
          <p:cNvGrpSpPr/>
          <p:nvPr/>
        </p:nvGrpSpPr>
        <p:grpSpPr>
          <a:xfrm>
            <a:off x="344825" y="0"/>
            <a:ext cx="8454350" cy="5143517"/>
            <a:chOff x="344825" y="0"/>
            <a:chExt cx="8454350" cy="5143517"/>
          </a:xfrm>
        </p:grpSpPr>
        <p:sp>
          <p:nvSpPr>
            <p:cNvPr id="175" name="Google Shape;175;p11"/>
            <p:cNvSpPr/>
            <p:nvPr/>
          </p:nvSpPr>
          <p:spPr>
            <a:xfrm>
              <a:off x="344825" y="0"/>
              <a:ext cx="9331" cy="537782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8789844" y="4605735"/>
              <a:ext cx="9331" cy="537782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"/>
          <p:cNvSpPr txBox="1"/>
          <p:nvPr>
            <p:ph hasCustomPrompt="1" type="title"/>
          </p:nvPr>
        </p:nvSpPr>
        <p:spPr>
          <a:xfrm rot="1973">
            <a:off x="2318837" y="142635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0" name="Google Shape;180;p13"/>
          <p:cNvSpPr txBox="1"/>
          <p:nvPr>
            <p:ph idx="1" type="subTitle"/>
          </p:nvPr>
        </p:nvSpPr>
        <p:spPr>
          <a:xfrm>
            <a:off x="1342738" y="2248152"/>
            <a:ext cx="2997300" cy="6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13"/>
          <p:cNvSpPr txBox="1"/>
          <p:nvPr>
            <p:ph hasCustomPrompt="1" idx="2" type="title"/>
          </p:nvPr>
        </p:nvSpPr>
        <p:spPr>
          <a:xfrm rot="1973">
            <a:off x="2318837" y="317890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2" name="Google Shape;182;p13"/>
          <p:cNvSpPr txBox="1"/>
          <p:nvPr>
            <p:ph idx="3" type="subTitle"/>
          </p:nvPr>
        </p:nvSpPr>
        <p:spPr>
          <a:xfrm>
            <a:off x="1342738" y="4000800"/>
            <a:ext cx="2997300" cy="6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13"/>
          <p:cNvSpPr txBox="1"/>
          <p:nvPr>
            <p:ph hasCustomPrompt="1" idx="4" type="title"/>
          </p:nvPr>
        </p:nvSpPr>
        <p:spPr>
          <a:xfrm rot="1973">
            <a:off x="5780012" y="142635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 txBox="1"/>
          <p:nvPr>
            <p:ph idx="5" type="subTitle"/>
          </p:nvPr>
        </p:nvSpPr>
        <p:spPr>
          <a:xfrm>
            <a:off x="4803963" y="2248152"/>
            <a:ext cx="2997300" cy="6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13"/>
          <p:cNvSpPr txBox="1"/>
          <p:nvPr>
            <p:ph hasCustomPrompt="1" idx="6" type="title"/>
          </p:nvPr>
        </p:nvSpPr>
        <p:spPr>
          <a:xfrm rot="1973">
            <a:off x="5780012" y="317890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6" name="Google Shape;186;p13"/>
          <p:cNvSpPr txBox="1"/>
          <p:nvPr>
            <p:ph idx="7" type="subTitle"/>
          </p:nvPr>
        </p:nvSpPr>
        <p:spPr>
          <a:xfrm>
            <a:off x="4803963" y="4000801"/>
            <a:ext cx="2997300" cy="6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13"/>
          <p:cNvSpPr txBox="1"/>
          <p:nvPr>
            <p:ph idx="8" type="subTitle"/>
          </p:nvPr>
        </p:nvSpPr>
        <p:spPr>
          <a:xfrm>
            <a:off x="1342738" y="1855350"/>
            <a:ext cx="2997300" cy="55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13"/>
          <p:cNvSpPr txBox="1"/>
          <p:nvPr>
            <p:ph idx="9" type="subTitle"/>
          </p:nvPr>
        </p:nvSpPr>
        <p:spPr>
          <a:xfrm>
            <a:off x="1342738" y="3608024"/>
            <a:ext cx="2997300" cy="55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13"/>
          <p:cNvSpPr txBox="1"/>
          <p:nvPr>
            <p:ph idx="13" type="subTitle"/>
          </p:nvPr>
        </p:nvSpPr>
        <p:spPr>
          <a:xfrm>
            <a:off x="4803963" y="1855350"/>
            <a:ext cx="2997300" cy="55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13"/>
          <p:cNvSpPr txBox="1"/>
          <p:nvPr>
            <p:ph idx="14" type="subTitle"/>
          </p:nvPr>
        </p:nvSpPr>
        <p:spPr>
          <a:xfrm>
            <a:off x="4803963" y="3608025"/>
            <a:ext cx="2997300" cy="55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13"/>
          <p:cNvSpPr txBox="1"/>
          <p:nvPr>
            <p:ph idx="15"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192" name="Google Shape;192;p13"/>
          <p:cNvGrpSpPr/>
          <p:nvPr/>
        </p:nvGrpSpPr>
        <p:grpSpPr>
          <a:xfrm>
            <a:off x="178399" y="-2"/>
            <a:ext cx="8965593" cy="5143493"/>
            <a:chOff x="178399" y="-2"/>
            <a:chExt cx="8965593" cy="5143493"/>
          </a:xfrm>
        </p:grpSpPr>
        <p:sp>
          <p:nvSpPr>
            <p:cNvPr id="193" name="Google Shape;193;p13"/>
            <p:cNvSpPr/>
            <p:nvPr/>
          </p:nvSpPr>
          <p:spPr>
            <a:xfrm>
              <a:off x="233941" y="202874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8707169" y="4028732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8742306" y="3359432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178399" y="427465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4252347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707174" y="-2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8148724" y="131498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420628" y="3077903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"/>
          <p:cNvSpPr txBox="1"/>
          <p:nvPr>
            <p:ph type="title"/>
          </p:nvPr>
        </p:nvSpPr>
        <p:spPr>
          <a:xfrm rot="-1071">
            <a:off x="720000" y="3467799"/>
            <a:ext cx="3852000" cy="4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03" name="Google Shape;203;p14"/>
          <p:cNvSpPr txBox="1"/>
          <p:nvPr>
            <p:ph idx="1" type="subTitle"/>
          </p:nvPr>
        </p:nvSpPr>
        <p:spPr>
          <a:xfrm>
            <a:off x="720100" y="1193000"/>
            <a:ext cx="5237100" cy="227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04" name="Google Shape;204;p14"/>
          <p:cNvGrpSpPr/>
          <p:nvPr/>
        </p:nvGrpSpPr>
        <p:grpSpPr>
          <a:xfrm>
            <a:off x="343361" y="-6"/>
            <a:ext cx="8800638" cy="5143511"/>
            <a:chOff x="343361" y="-6"/>
            <a:chExt cx="8800638" cy="5143511"/>
          </a:xfrm>
        </p:grpSpPr>
        <p:sp>
          <p:nvSpPr>
            <p:cNvPr id="205" name="Google Shape;205;p14"/>
            <p:cNvSpPr/>
            <p:nvPr/>
          </p:nvSpPr>
          <p:spPr>
            <a:xfrm>
              <a:off x="485981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8265489" y="386130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343361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7895737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211" name="Google Shape;211;p15"/>
          <p:cNvGrpSpPr/>
          <p:nvPr/>
        </p:nvGrpSpPr>
        <p:grpSpPr>
          <a:xfrm>
            <a:off x="-12" y="5"/>
            <a:ext cx="9542048" cy="5143503"/>
            <a:chOff x="-12" y="5"/>
            <a:chExt cx="9542048" cy="5143503"/>
          </a:xfrm>
        </p:grpSpPr>
        <p:sp>
          <p:nvSpPr>
            <p:cNvPr id="212" name="Google Shape;212;p15"/>
            <p:cNvSpPr/>
            <p:nvPr/>
          </p:nvSpPr>
          <p:spPr>
            <a:xfrm>
              <a:off x="8649191" y="179631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-12" y="2334635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5"/>
            <p:cNvSpPr/>
            <p:nvPr/>
          </p:nvSpPr>
          <p:spPr>
            <a:xfrm rot="-5400000">
              <a:off x="8822644" y="1294769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237107" y="199827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8780657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17" name="Google Shape;217;p15"/>
            <p:cNvGrpSpPr/>
            <p:nvPr/>
          </p:nvGrpSpPr>
          <p:grpSpPr>
            <a:xfrm>
              <a:off x="8564248" y="3904749"/>
              <a:ext cx="977788" cy="1238759"/>
              <a:chOff x="227223" y="1681074"/>
              <a:chExt cx="977788" cy="1238759"/>
            </a:xfrm>
          </p:grpSpPr>
          <p:sp>
            <p:nvSpPr>
              <p:cNvPr id="218" name="Google Shape;218;p15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9" name="Google Shape;219;p15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20" name="Google Shape;220;p15"/>
            <p:cNvSpPr/>
            <p:nvPr/>
          </p:nvSpPr>
          <p:spPr>
            <a:xfrm>
              <a:off x="353599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285390" y="2929828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6"/>
          <p:cNvSpPr txBox="1"/>
          <p:nvPr>
            <p:ph hasCustomPrompt="1" type="title"/>
          </p:nvPr>
        </p:nvSpPr>
        <p:spPr>
          <a:xfrm>
            <a:off x="720225" y="841963"/>
            <a:ext cx="1554600" cy="103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24" name="Google Shape;224;p16"/>
          <p:cNvSpPr txBox="1"/>
          <p:nvPr>
            <p:ph idx="1" type="subTitle"/>
          </p:nvPr>
        </p:nvSpPr>
        <p:spPr>
          <a:xfrm rot="202">
            <a:off x="720225" y="3843275"/>
            <a:ext cx="51069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16"/>
          <p:cNvSpPr txBox="1"/>
          <p:nvPr>
            <p:ph idx="2" type="title"/>
          </p:nvPr>
        </p:nvSpPr>
        <p:spPr>
          <a:xfrm>
            <a:off x="720000" y="1877863"/>
            <a:ext cx="5106900" cy="196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grpSp>
        <p:nvGrpSpPr>
          <p:cNvPr id="226" name="Google Shape;226;p16"/>
          <p:cNvGrpSpPr/>
          <p:nvPr/>
        </p:nvGrpSpPr>
        <p:grpSpPr>
          <a:xfrm>
            <a:off x="7688435" y="540010"/>
            <a:ext cx="1455576" cy="4603495"/>
            <a:chOff x="7688435" y="540010"/>
            <a:chExt cx="1455576" cy="4603495"/>
          </a:xfrm>
        </p:grpSpPr>
        <p:sp>
          <p:nvSpPr>
            <p:cNvPr id="227" name="Google Shape;227;p16"/>
            <p:cNvSpPr/>
            <p:nvPr/>
          </p:nvSpPr>
          <p:spPr>
            <a:xfrm flipH="1">
              <a:off x="8906888" y="540010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8594206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29" name="Google Shape;229;p16"/>
            <p:cNvGrpSpPr/>
            <p:nvPr/>
          </p:nvGrpSpPr>
          <p:grpSpPr>
            <a:xfrm>
              <a:off x="7688435" y="4333613"/>
              <a:ext cx="735565" cy="809892"/>
              <a:chOff x="4880660" y="1531638"/>
              <a:chExt cx="735565" cy="809892"/>
            </a:xfrm>
          </p:grpSpPr>
          <p:sp>
            <p:nvSpPr>
              <p:cNvPr id="230" name="Google Shape;230;p16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6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6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6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4" name="Google Shape;234;p16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5" name="Google Shape;235;p16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6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6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6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9" name="Google Shape;239;p16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SECTION_HEADER_2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"/>
          <p:cNvSpPr txBox="1"/>
          <p:nvPr>
            <p:ph hasCustomPrompt="1" type="title"/>
          </p:nvPr>
        </p:nvSpPr>
        <p:spPr>
          <a:xfrm>
            <a:off x="6642975" y="787550"/>
            <a:ext cx="1780800" cy="103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500">
                <a:solidFill>
                  <a:schemeClr val="accen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42" name="Google Shape;242;p17"/>
          <p:cNvSpPr txBox="1"/>
          <p:nvPr>
            <p:ph idx="1" type="subTitle"/>
          </p:nvPr>
        </p:nvSpPr>
        <p:spPr>
          <a:xfrm rot="228">
            <a:off x="3895500" y="3897675"/>
            <a:ext cx="45285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17"/>
          <p:cNvSpPr txBox="1"/>
          <p:nvPr>
            <p:ph idx="2" type="title"/>
          </p:nvPr>
        </p:nvSpPr>
        <p:spPr>
          <a:xfrm>
            <a:off x="3895250" y="1899750"/>
            <a:ext cx="4528500" cy="199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grpSp>
        <p:nvGrpSpPr>
          <p:cNvPr id="244" name="Google Shape;244;p17"/>
          <p:cNvGrpSpPr/>
          <p:nvPr/>
        </p:nvGrpSpPr>
        <p:grpSpPr>
          <a:xfrm>
            <a:off x="-11" y="34148"/>
            <a:ext cx="8428679" cy="5109357"/>
            <a:chOff x="-11" y="34148"/>
            <a:chExt cx="8428679" cy="5109357"/>
          </a:xfrm>
        </p:grpSpPr>
        <p:sp>
          <p:nvSpPr>
            <p:cNvPr id="245" name="Google Shape;245;p17"/>
            <p:cNvSpPr/>
            <p:nvPr/>
          </p:nvSpPr>
          <p:spPr>
            <a:xfrm>
              <a:off x="3071166" y="346831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7"/>
            <p:cNvSpPr/>
            <p:nvPr/>
          </p:nvSpPr>
          <p:spPr>
            <a:xfrm>
              <a:off x="3461554" y="8184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7"/>
            <p:cNvSpPr/>
            <p:nvPr/>
          </p:nvSpPr>
          <p:spPr>
            <a:xfrm>
              <a:off x="7850756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7"/>
            <p:cNvSpPr/>
            <p:nvPr/>
          </p:nvSpPr>
          <p:spPr>
            <a:xfrm>
              <a:off x="382482" y="69012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7"/>
            <p:cNvSpPr/>
            <p:nvPr/>
          </p:nvSpPr>
          <p:spPr>
            <a:xfrm flipH="1">
              <a:off x="-11" y="3330755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7"/>
            <p:cNvSpPr/>
            <p:nvPr/>
          </p:nvSpPr>
          <p:spPr>
            <a:xfrm>
              <a:off x="1953572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17"/>
            <p:cNvSpPr/>
            <p:nvPr/>
          </p:nvSpPr>
          <p:spPr>
            <a:xfrm>
              <a:off x="715124" y="34148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8419337" y="46034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MAIN_POINT_1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8"/>
          <p:cNvSpPr txBox="1"/>
          <p:nvPr>
            <p:ph type="title"/>
          </p:nvPr>
        </p:nvSpPr>
        <p:spPr>
          <a:xfrm>
            <a:off x="1427933" y="1534350"/>
            <a:ext cx="6288300" cy="1169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55" name="Google Shape;255;p18"/>
          <p:cNvSpPr txBox="1"/>
          <p:nvPr>
            <p:ph idx="1" type="subTitle"/>
          </p:nvPr>
        </p:nvSpPr>
        <p:spPr>
          <a:xfrm>
            <a:off x="1427799" y="2670151"/>
            <a:ext cx="6288300" cy="9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56" name="Google Shape;256;p18"/>
          <p:cNvGrpSpPr/>
          <p:nvPr/>
        </p:nvGrpSpPr>
        <p:grpSpPr>
          <a:xfrm>
            <a:off x="409854" y="-6"/>
            <a:ext cx="8786820" cy="5091913"/>
            <a:chOff x="409854" y="-6"/>
            <a:chExt cx="8786820" cy="5091913"/>
          </a:xfrm>
        </p:grpSpPr>
        <p:sp>
          <p:nvSpPr>
            <p:cNvPr id="257" name="Google Shape;257;p18"/>
            <p:cNvSpPr/>
            <p:nvPr/>
          </p:nvSpPr>
          <p:spPr>
            <a:xfrm>
              <a:off x="409854" y="110949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8"/>
            <p:cNvSpPr/>
            <p:nvPr/>
          </p:nvSpPr>
          <p:spPr>
            <a:xfrm>
              <a:off x="8605107" y="37529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519156" y="419482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8318164" y="4169530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8597866" y="1056356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3344770" y="4721691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8"/>
            <p:cNvSpPr/>
            <p:nvPr/>
          </p:nvSpPr>
          <p:spPr>
            <a:xfrm>
              <a:off x="4498978" y="4341403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8"/>
            <p:cNvSpPr/>
            <p:nvPr/>
          </p:nvSpPr>
          <p:spPr>
            <a:xfrm>
              <a:off x="8686549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BLANK_1_2"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9"/>
          <p:cNvSpPr txBox="1"/>
          <p:nvPr>
            <p:ph idx="1" type="subTitle"/>
          </p:nvPr>
        </p:nvSpPr>
        <p:spPr>
          <a:xfrm>
            <a:off x="720000" y="2456738"/>
            <a:ext cx="3852000" cy="7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19"/>
          <p:cNvSpPr txBox="1"/>
          <p:nvPr>
            <p:ph type="title"/>
          </p:nvPr>
        </p:nvSpPr>
        <p:spPr>
          <a:xfrm>
            <a:off x="720000" y="1889063"/>
            <a:ext cx="3852000" cy="64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268" name="Google Shape;268;p19"/>
          <p:cNvGrpSpPr/>
          <p:nvPr/>
        </p:nvGrpSpPr>
        <p:grpSpPr>
          <a:xfrm>
            <a:off x="253869" y="172905"/>
            <a:ext cx="8890130" cy="4970600"/>
            <a:chOff x="253869" y="172905"/>
            <a:chExt cx="8890130" cy="4970600"/>
          </a:xfrm>
        </p:grpSpPr>
        <p:sp>
          <p:nvSpPr>
            <p:cNvPr id="269" name="Google Shape;269;p19"/>
            <p:cNvSpPr/>
            <p:nvPr/>
          </p:nvSpPr>
          <p:spPr>
            <a:xfrm>
              <a:off x="253879" y="297499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9"/>
            <p:cNvSpPr/>
            <p:nvPr/>
          </p:nvSpPr>
          <p:spPr>
            <a:xfrm>
              <a:off x="253869" y="367417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19"/>
            <p:cNvSpPr/>
            <p:nvPr/>
          </p:nvSpPr>
          <p:spPr>
            <a:xfrm>
              <a:off x="7763504" y="4650673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19"/>
            <p:cNvSpPr/>
            <p:nvPr/>
          </p:nvSpPr>
          <p:spPr>
            <a:xfrm>
              <a:off x="3084393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9"/>
            <p:cNvSpPr/>
            <p:nvPr/>
          </p:nvSpPr>
          <p:spPr>
            <a:xfrm>
              <a:off x="8265489" y="172905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9"/>
            <p:cNvSpPr/>
            <p:nvPr/>
          </p:nvSpPr>
          <p:spPr>
            <a:xfrm>
              <a:off x="8265499" y="4436435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BLANK_1_2_2"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0"/>
          <p:cNvSpPr txBox="1"/>
          <p:nvPr>
            <p:ph idx="1" type="subTitle"/>
          </p:nvPr>
        </p:nvSpPr>
        <p:spPr>
          <a:xfrm>
            <a:off x="4572000" y="2470025"/>
            <a:ext cx="3852000" cy="7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20"/>
          <p:cNvSpPr txBox="1"/>
          <p:nvPr>
            <p:ph type="title"/>
          </p:nvPr>
        </p:nvSpPr>
        <p:spPr>
          <a:xfrm>
            <a:off x="4572000" y="1876050"/>
            <a:ext cx="3852000" cy="67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278" name="Google Shape;278;p20"/>
          <p:cNvGrpSpPr/>
          <p:nvPr/>
        </p:nvGrpSpPr>
        <p:grpSpPr>
          <a:xfrm>
            <a:off x="294215" y="8"/>
            <a:ext cx="8849795" cy="5143500"/>
            <a:chOff x="294215" y="8"/>
            <a:chExt cx="8849795" cy="5143500"/>
          </a:xfrm>
        </p:grpSpPr>
        <p:sp>
          <p:nvSpPr>
            <p:cNvPr id="279" name="Google Shape;279;p20"/>
            <p:cNvSpPr/>
            <p:nvPr/>
          </p:nvSpPr>
          <p:spPr>
            <a:xfrm>
              <a:off x="8542695" y="3101316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20"/>
            <p:cNvSpPr/>
            <p:nvPr/>
          </p:nvSpPr>
          <p:spPr>
            <a:xfrm>
              <a:off x="5476399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81" name="Google Shape;281;p20"/>
            <p:cNvGrpSpPr/>
            <p:nvPr/>
          </p:nvGrpSpPr>
          <p:grpSpPr>
            <a:xfrm>
              <a:off x="8166223" y="3904749"/>
              <a:ext cx="977788" cy="1238759"/>
              <a:chOff x="227223" y="1681074"/>
              <a:chExt cx="977788" cy="1238759"/>
            </a:xfrm>
          </p:grpSpPr>
          <p:sp>
            <p:nvSpPr>
              <p:cNvPr id="282" name="Google Shape;282;p20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3" name="Google Shape;283;p20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84" name="Google Shape;284;p20"/>
            <p:cNvSpPr/>
            <p:nvPr/>
          </p:nvSpPr>
          <p:spPr>
            <a:xfrm>
              <a:off x="6866672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20"/>
            <p:cNvSpPr/>
            <p:nvPr/>
          </p:nvSpPr>
          <p:spPr>
            <a:xfrm>
              <a:off x="362436" y="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20"/>
            <p:cNvSpPr/>
            <p:nvPr/>
          </p:nvSpPr>
          <p:spPr>
            <a:xfrm>
              <a:off x="294215" y="2408778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20"/>
            <p:cNvSpPr/>
            <p:nvPr/>
          </p:nvSpPr>
          <p:spPr>
            <a:xfrm>
              <a:off x="362649" y="46034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hasCustomPrompt="1" type="title"/>
          </p:nvPr>
        </p:nvSpPr>
        <p:spPr>
          <a:xfrm>
            <a:off x="3376788" y="797050"/>
            <a:ext cx="2390700" cy="103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5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8" name="Google Shape;28;p3"/>
          <p:cNvSpPr txBox="1"/>
          <p:nvPr>
            <p:ph idx="1" type="subTitle"/>
          </p:nvPr>
        </p:nvSpPr>
        <p:spPr>
          <a:xfrm rot="237">
            <a:off x="2392037" y="3888188"/>
            <a:ext cx="43602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2" type="title"/>
          </p:nvPr>
        </p:nvSpPr>
        <p:spPr>
          <a:xfrm>
            <a:off x="2391763" y="1799975"/>
            <a:ext cx="4360200" cy="201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grpSp>
        <p:nvGrpSpPr>
          <p:cNvPr id="30" name="Google Shape;30;p3"/>
          <p:cNvGrpSpPr/>
          <p:nvPr/>
        </p:nvGrpSpPr>
        <p:grpSpPr>
          <a:xfrm>
            <a:off x="-12" y="-47762"/>
            <a:ext cx="9144010" cy="5191253"/>
            <a:chOff x="-12" y="-47762"/>
            <a:chExt cx="9144010" cy="5191253"/>
          </a:xfrm>
        </p:grpSpPr>
        <p:sp>
          <p:nvSpPr>
            <p:cNvPr id="31" name="Google Shape;31;p3"/>
            <p:cNvSpPr/>
            <p:nvPr/>
          </p:nvSpPr>
          <p:spPr>
            <a:xfrm>
              <a:off x="-12" y="3178035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8623482" y="32814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8837969" y="4000880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5400000">
              <a:off x="8515374" y="2137333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1752697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296536" y="223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379449" y="1165723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8" name="Google Shape;38;p3"/>
            <p:cNvGrpSpPr/>
            <p:nvPr/>
          </p:nvGrpSpPr>
          <p:grpSpPr>
            <a:xfrm flipH="1" rot="10800000">
              <a:off x="7789235" y="-47762"/>
              <a:ext cx="735565" cy="809892"/>
              <a:chOff x="4880660" y="1531638"/>
              <a:chExt cx="735565" cy="809892"/>
            </a:xfrm>
          </p:grpSpPr>
          <p:sp>
            <p:nvSpPr>
              <p:cNvPr id="39" name="Google Shape;39;p3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BLANK_1_2_1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1"/>
          <p:cNvSpPr txBox="1"/>
          <p:nvPr>
            <p:ph idx="1" type="subTitle"/>
          </p:nvPr>
        </p:nvSpPr>
        <p:spPr>
          <a:xfrm>
            <a:off x="929689" y="2655837"/>
            <a:ext cx="3848700" cy="9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0" name="Google Shape;290;p21"/>
          <p:cNvSpPr txBox="1"/>
          <p:nvPr>
            <p:ph type="title"/>
          </p:nvPr>
        </p:nvSpPr>
        <p:spPr>
          <a:xfrm>
            <a:off x="929675" y="1557963"/>
            <a:ext cx="3848700" cy="109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1" name="Google Shape;291;p21"/>
          <p:cNvSpPr/>
          <p:nvPr>
            <p:ph idx="2" type="pic"/>
          </p:nvPr>
        </p:nvSpPr>
        <p:spPr>
          <a:xfrm>
            <a:off x="5717101" y="63"/>
            <a:ext cx="3426900" cy="51435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92" name="Google Shape;292;p21"/>
          <p:cNvGrpSpPr/>
          <p:nvPr/>
        </p:nvGrpSpPr>
        <p:grpSpPr>
          <a:xfrm>
            <a:off x="6" y="69"/>
            <a:ext cx="5355061" cy="5143511"/>
            <a:chOff x="6" y="69"/>
            <a:chExt cx="5355061" cy="5143511"/>
          </a:xfrm>
        </p:grpSpPr>
        <p:sp>
          <p:nvSpPr>
            <p:cNvPr id="293" name="Google Shape;293;p21"/>
            <p:cNvSpPr/>
            <p:nvPr/>
          </p:nvSpPr>
          <p:spPr>
            <a:xfrm>
              <a:off x="287941" y="120259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21"/>
            <p:cNvSpPr/>
            <p:nvPr/>
          </p:nvSpPr>
          <p:spPr>
            <a:xfrm rot="5400000">
              <a:off x="-80319" y="66392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21"/>
            <p:cNvSpPr/>
            <p:nvPr/>
          </p:nvSpPr>
          <p:spPr>
            <a:xfrm>
              <a:off x="4938582" y="42672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21"/>
            <p:cNvSpPr/>
            <p:nvPr/>
          </p:nvSpPr>
          <p:spPr>
            <a:xfrm>
              <a:off x="376411" y="413186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21"/>
            <p:cNvSpPr/>
            <p:nvPr/>
          </p:nvSpPr>
          <p:spPr>
            <a:xfrm>
              <a:off x="5345737" y="69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4">
  <p:cSld name="TITLE_AND_BODY_1"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2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0" name="Google Shape;300;p22"/>
          <p:cNvSpPr txBox="1"/>
          <p:nvPr>
            <p:ph idx="1" type="body"/>
          </p:nvPr>
        </p:nvSpPr>
        <p:spPr>
          <a:xfrm>
            <a:off x="720000" y="1174500"/>
            <a:ext cx="7704000" cy="87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grpSp>
        <p:nvGrpSpPr>
          <p:cNvPr id="301" name="Google Shape;301;p22"/>
          <p:cNvGrpSpPr/>
          <p:nvPr/>
        </p:nvGrpSpPr>
        <p:grpSpPr>
          <a:xfrm>
            <a:off x="196644" y="287030"/>
            <a:ext cx="9152505" cy="4856475"/>
            <a:chOff x="196644" y="287030"/>
            <a:chExt cx="9152505" cy="4856475"/>
          </a:xfrm>
        </p:grpSpPr>
        <p:sp>
          <p:nvSpPr>
            <p:cNvPr id="302" name="Google Shape;302;p22"/>
            <p:cNvSpPr/>
            <p:nvPr/>
          </p:nvSpPr>
          <p:spPr>
            <a:xfrm>
              <a:off x="196644" y="155182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6049854" y="475869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5455106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8470639" y="287030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6" name="Google Shape;306;p22"/>
          <p:cNvSpPr/>
          <p:nvPr/>
        </p:nvSpPr>
        <p:spPr>
          <a:xfrm>
            <a:off x="368786" y="10"/>
            <a:ext cx="9765" cy="1011720"/>
          </a:xfrm>
          <a:custGeom>
            <a:rect b="b" l="l" r="r" t="t"/>
            <a:pathLst>
              <a:path extrusionOk="0" h="34914" w="337">
                <a:moveTo>
                  <a:pt x="1" y="0"/>
                </a:moveTo>
                <a:lnTo>
                  <a:pt x="1" y="34914"/>
                </a:lnTo>
                <a:lnTo>
                  <a:pt x="336" y="34914"/>
                </a:lnTo>
                <a:lnTo>
                  <a:pt x="33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BODY_1_1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3"/>
          <p:cNvSpPr txBox="1"/>
          <p:nvPr>
            <p:ph idx="1" type="body"/>
          </p:nvPr>
        </p:nvSpPr>
        <p:spPr>
          <a:xfrm>
            <a:off x="720000" y="1174500"/>
            <a:ext cx="3753300" cy="34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9" name="Google Shape;309;p23"/>
          <p:cNvSpPr txBox="1"/>
          <p:nvPr>
            <p:ph idx="2" type="body"/>
          </p:nvPr>
        </p:nvSpPr>
        <p:spPr>
          <a:xfrm>
            <a:off x="4670700" y="1174500"/>
            <a:ext cx="3753300" cy="34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0" name="Google Shape;310;p23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311" name="Google Shape;311;p23"/>
          <p:cNvGrpSpPr/>
          <p:nvPr/>
        </p:nvGrpSpPr>
        <p:grpSpPr>
          <a:xfrm>
            <a:off x="-12" y="2619120"/>
            <a:ext cx="8854505" cy="2521879"/>
            <a:chOff x="-12" y="2619120"/>
            <a:chExt cx="8854505" cy="2521879"/>
          </a:xfrm>
        </p:grpSpPr>
        <p:sp>
          <p:nvSpPr>
            <p:cNvPr id="312" name="Google Shape;312;p23"/>
            <p:cNvSpPr/>
            <p:nvPr/>
          </p:nvSpPr>
          <p:spPr>
            <a:xfrm>
              <a:off x="268854" y="366809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3"/>
            <p:cNvSpPr/>
            <p:nvPr/>
          </p:nvSpPr>
          <p:spPr>
            <a:xfrm>
              <a:off x="8495519" y="261912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23"/>
            <p:cNvSpPr/>
            <p:nvPr/>
          </p:nvSpPr>
          <p:spPr>
            <a:xfrm>
              <a:off x="-12" y="3050960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23"/>
            <p:cNvSpPr/>
            <p:nvPr/>
          </p:nvSpPr>
          <p:spPr>
            <a:xfrm>
              <a:off x="8621407" y="351122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3"/>
            <p:cNvSpPr/>
            <p:nvPr/>
          </p:nvSpPr>
          <p:spPr>
            <a:xfrm>
              <a:off x="7141241" y="4603498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23"/>
            <p:cNvSpPr/>
            <p:nvPr/>
          </p:nvSpPr>
          <p:spPr>
            <a:xfrm>
              <a:off x="357537" y="46034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AND_TWO_COLUMNS_2_1"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4"/>
          <p:cNvSpPr txBox="1"/>
          <p:nvPr>
            <p:ph idx="1" type="subTitle"/>
          </p:nvPr>
        </p:nvSpPr>
        <p:spPr>
          <a:xfrm>
            <a:off x="720048" y="2024700"/>
            <a:ext cx="3571800" cy="18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0" name="Google Shape;320;p24"/>
          <p:cNvSpPr txBox="1"/>
          <p:nvPr>
            <p:ph idx="2" type="subTitle"/>
          </p:nvPr>
        </p:nvSpPr>
        <p:spPr>
          <a:xfrm>
            <a:off x="4852152" y="2024700"/>
            <a:ext cx="3571800" cy="18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1" name="Google Shape;321;p24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322" name="Google Shape;322;p24"/>
          <p:cNvGrpSpPr/>
          <p:nvPr/>
        </p:nvGrpSpPr>
        <p:grpSpPr>
          <a:xfrm>
            <a:off x="264154" y="-6"/>
            <a:ext cx="8879839" cy="5143497"/>
            <a:chOff x="264154" y="-6"/>
            <a:chExt cx="8879839" cy="5143497"/>
          </a:xfrm>
        </p:grpSpPr>
        <p:sp>
          <p:nvSpPr>
            <p:cNvPr id="323" name="Google Shape;323;p24"/>
            <p:cNvSpPr/>
            <p:nvPr/>
          </p:nvSpPr>
          <p:spPr>
            <a:xfrm>
              <a:off x="264154" y="225329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4"/>
            <p:cNvSpPr/>
            <p:nvPr/>
          </p:nvSpPr>
          <p:spPr>
            <a:xfrm>
              <a:off x="8785019" y="361932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4"/>
            <p:cNvSpPr/>
            <p:nvPr/>
          </p:nvSpPr>
          <p:spPr>
            <a:xfrm>
              <a:off x="8482070" y="48171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4"/>
            <p:cNvSpPr/>
            <p:nvPr/>
          </p:nvSpPr>
          <p:spPr>
            <a:xfrm>
              <a:off x="352619" y="301860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24"/>
            <p:cNvSpPr/>
            <p:nvPr/>
          </p:nvSpPr>
          <p:spPr>
            <a:xfrm>
              <a:off x="594872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24"/>
            <p:cNvSpPr/>
            <p:nvPr/>
          </p:nvSpPr>
          <p:spPr>
            <a:xfrm>
              <a:off x="8584499" y="2300048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4"/>
            <p:cNvSpPr/>
            <p:nvPr/>
          </p:nvSpPr>
          <p:spPr>
            <a:xfrm>
              <a:off x="8622616" y="1713610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24"/>
            <p:cNvSpPr/>
            <p:nvPr/>
          </p:nvSpPr>
          <p:spPr>
            <a:xfrm>
              <a:off x="284403" y="4389865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24"/>
            <p:cNvSpPr/>
            <p:nvPr/>
          </p:nvSpPr>
          <p:spPr>
            <a:xfrm>
              <a:off x="8717474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3">
  <p:cSld name="TITLE_AND_TWO_COLUMNS_2_1_1"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3" name="Google Shape;333;p25"/>
          <p:cNvGrpSpPr/>
          <p:nvPr/>
        </p:nvGrpSpPr>
        <p:grpSpPr>
          <a:xfrm>
            <a:off x="264154" y="-6"/>
            <a:ext cx="8879839" cy="5143497"/>
            <a:chOff x="264154" y="-6"/>
            <a:chExt cx="8879839" cy="5143497"/>
          </a:xfrm>
        </p:grpSpPr>
        <p:sp>
          <p:nvSpPr>
            <p:cNvPr id="334" name="Google Shape;334;p25"/>
            <p:cNvSpPr/>
            <p:nvPr/>
          </p:nvSpPr>
          <p:spPr>
            <a:xfrm>
              <a:off x="264154" y="225329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5"/>
            <p:cNvSpPr/>
            <p:nvPr/>
          </p:nvSpPr>
          <p:spPr>
            <a:xfrm>
              <a:off x="8785019" y="361932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5"/>
            <p:cNvSpPr/>
            <p:nvPr/>
          </p:nvSpPr>
          <p:spPr>
            <a:xfrm>
              <a:off x="8482070" y="48171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25"/>
            <p:cNvSpPr/>
            <p:nvPr/>
          </p:nvSpPr>
          <p:spPr>
            <a:xfrm>
              <a:off x="352619" y="301860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25"/>
            <p:cNvSpPr/>
            <p:nvPr/>
          </p:nvSpPr>
          <p:spPr>
            <a:xfrm>
              <a:off x="594872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5"/>
            <p:cNvSpPr/>
            <p:nvPr/>
          </p:nvSpPr>
          <p:spPr>
            <a:xfrm>
              <a:off x="8584499" y="2300048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5"/>
            <p:cNvSpPr/>
            <p:nvPr/>
          </p:nvSpPr>
          <p:spPr>
            <a:xfrm>
              <a:off x="8622616" y="1713610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25"/>
            <p:cNvSpPr/>
            <p:nvPr/>
          </p:nvSpPr>
          <p:spPr>
            <a:xfrm>
              <a:off x="284403" y="4389865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25"/>
            <p:cNvSpPr/>
            <p:nvPr/>
          </p:nvSpPr>
          <p:spPr>
            <a:xfrm>
              <a:off x="8717474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3" name="Google Shape;343;p25"/>
          <p:cNvSpPr txBox="1"/>
          <p:nvPr>
            <p:ph idx="1" type="subTitle"/>
          </p:nvPr>
        </p:nvSpPr>
        <p:spPr>
          <a:xfrm>
            <a:off x="1522688" y="3916799"/>
            <a:ext cx="2785800" cy="68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4" name="Google Shape;344;p25"/>
          <p:cNvSpPr txBox="1"/>
          <p:nvPr>
            <p:ph idx="2" type="subTitle"/>
          </p:nvPr>
        </p:nvSpPr>
        <p:spPr>
          <a:xfrm>
            <a:off x="1522688" y="3577775"/>
            <a:ext cx="2785800" cy="49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5" name="Google Shape;345;p25"/>
          <p:cNvSpPr txBox="1"/>
          <p:nvPr>
            <p:ph idx="3" type="subTitle"/>
          </p:nvPr>
        </p:nvSpPr>
        <p:spPr>
          <a:xfrm>
            <a:off x="4835513" y="3916799"/>
            <a:ext cx="2785800" cy="68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6" name="Google Shape;346;p25"/>
          <p:cNvSpPr txBox="1"/>
          <p:nvPr>
            <p:ph idx="4" type="subTitle"/>
          </p:nvPr>
        </p:nvSpPr>
        <p:spPr>
          <a:xfrm>
            <a:off x="4835513" y="3577775"/>
            <a:ext cx="2785800" cy="49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7" name="Google Shape;347;p25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BLANK_1_1_1_2"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6"/>
          <p:cNvSpPr txBox="1"/>
          <p:nvPr>
            <p:ph idx="1" type="subTitle"/>
          </p:nvPr>
        </p:nvSpPr>
        <p:spPr>
          <a:xfrm>
            <a:off x="720000" y="2990247"/>
            <a:ext cx="2286300" cy="10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0" name="Google Shape;350;p26"/>
          <p:cNvSpPr txBox="1"/>
          <p:nvPr>
            <p:ph idx="2" type="subTitle"/>
          </p:nvPr>
        </p:nvSpPr>
        <p:spPr>
          <a:xfrm>
            <a:off x="3428855" y="2990270"/>
            <a:ext cx="2286300" cy="10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1" name="Google Shape;351;p26"/>
          <p:cNvSpPr txBox="1"/>
          <p:nvPr>
            <p:ph idx="3" type="subTitle"/>
          </p:nvPr>
        </p:nvSpPr>
        <p:spPr>
          <a:xfrm>
            <a:off x="6137698" y="2990290"/>
            <a:ext cx="2286300" cy="10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2" name="Google Shape;352;p26"/>
          <p:cNvSpPr txBox="1"/>
          <p:nvPr>
            <p:ph idx="4" type="subTitle"/>
          </p:nvPr>
        </p:nvSpPr>
        <p:spPr>
          <a:xfrm>
            <a:off x="720000" y="2292875"/>
            <a:ext cx="2286300" cy="84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3" name="Google Shape;353;p26"/>
          <p:cNvSpPr txBox="1"/>
          <p:nvPr>
            <p:ph idx="5" type="subTitle"/>
          </p:nvPr>
        </p:nvSpPr>
        <p:spPr>
          <a:xfrm>
            <a:off x="3428850" y="2292875"/>
            <a:ext cx="2286300" cy="84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4" name="Google Shape;354;p26"/>
          <p:cNvSpPr txBox="1"/>
          <p:nvPr>
            <p:ph idx="6" type="subTitle"/>
          </p:nvPr>
        </p:nvSpPr>
        <p:spPr>
          <a:xfrm>
            <a:off x="6137700" y="2292875"/>
            <a:ext cx="2286300" cy="84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5" name="Google Shape;355;p26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356" name="Google Shape;356;p26"/>
          <p:cNvGrpSpPr/>
          <p:nvPr/>
        </p:nvGrpSpPr>
        <p:grpSpPr>
          <a:xfrm>
            <a:off x="-12" y="2494"/>
            <a:ext cx="8856537" cy="5141010"/>
            <a:chOff x="-12" y="2494"/>
            <a:chExt cx="8856537" cy="5141010"/>
          </a:xfrm>
        </p:grpSpPr>
        <p:sp>
          <p:nvSpPr>
            <p:cNvPr id="357" name="Google Shape;357;p26"/>
            <p:cNvSpPr/>
            <p:nvPr/>
          </p:nvSpPr>
          <p:spPr>
            <a:xfrm>
              <a:off x="3871816" y="471656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6"/>
            <p:cNvSpPr/>
            <p:nvPr/>
          </p:nvSpPr>
          <p:spPr>
            <a:xfrm>
              <a:off x="8508795" y="1805016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6"/>
            <p:cNvSpPr/>
            <p:nvPr/>
          </p:nvSpPr>
          <p:spPr>
            <a:xfrm>
              <a:off x="-12" y="662498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6"/>
            <p:cNvSpPr/>
            <p:nvPr/>
          </p:nvSpPr>
          <p:spPr>
            <a:xfrm>
              <a:off x="4317728" y="4461337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6"/>
            <p:cNvSpPr/>
            <p:nvPr/>
          </p:nvSpPr>
          <p:spPr>
            <a:xfrm>
              <a:off x="5029381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6"/>
            <p:cNvSpPr/>
            <p:nvPr/>
          </p:nvSpPr>
          <p:spPr>
            <a:xfrm>
              <a:off x="8710328" y="2358115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26"/>
            <p:cNvSpPr/>
            <p:nvPr/>
          </p:nvSpPr>
          <p:spPr>
            <a:xfrm>
              <a:off x="319387" y="24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BLANK_1_1_1_1"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7"/>
          <p:cNvSpPr txBox="1"/>
          <p:nvPr>
            <p:ph idx="1" type="subTitle"/>
          </p:nvPr>
        </p:nvSpPr>
        <p:spPr>
          <a:xfrm>
            <a:off x="1208175" y="2075375"/>
            <a:ext cx="2867100" cy="62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6" name="Google Shape;366;p27"/>
          <p:cNvSpPr txBox="1"/>
          <p:nvPr>
            <p:ph idx="2" type="subTitle"/>
          </p:nvPr>
        </p:nvSpPr>
        <p:spPr>
          <a:xfrm>
            <a:off x="5556901" y="2075375"/>
            <a:ext cx="2867100" cy="62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7" name="Google Shape;367;p27"/>
          <p:cNvSpPr txBox="1"/>
          <p:nvPr>
            <p:ph idx="3" type="subTitle"/>
          </p:nvPr>
        </p:nvSpPr>
        <p:spPr>
          <a:xfrm>
            <a:off x="1208175" y="3675600"/>
            <a:ext cx="2867100" cy="62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8" name="Google Shape;368;p27"/>
          <p:cNvSpPr txBox="1"/>
          <p:nvPr>
            <p:ph idx="4" type="subTitle"/>
          </p:nvPr>
        </p:nvSpPr>
        <p:spPr>
          <a:xfrm>
            <a:off x="5556901" y="3675600"/>
            <a:ext cx="2867100" cy="62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9" name="Google Shape;369;p27"/>
          <p:cNvSpPr txBox="1"/>
          <p:nvPr>
            <p:ph idx="5" type="subTitle"/>
          </p:nvPr>
        </p:nvSpPr>
        <p:spPr>
          <a:xfrm>
            <a:off x="1208150" y="1745075"/>
            <a:ext cx="28671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0" name="Google Shape;370;p27"/>
          <p:cNvSpPr txBox="1"/>
          <p:nvPr>
            <p:ph idx="6" type="subTitle"/>
          </p:nvPr>
        </p:nvSpPr>
        <p:spPr>
          <a:xfrm>
            <a:off x="1208150" y="3345350"/>
            <a:ext cx="28671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1" name="Google Shape;371;p27"/>
          <p:cNvSpPr txBox="1"/>
          <p:nvPr>
            <p:ph idx="7" type="subTitle"/>
          </p:nvPr>
        </p:nvSpPr>
        <p:spPr>
          <a:xfrm>
            <a:off x="5556900" y="1745075"/>
            <a:ext cx="28671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2" name="Google Shape;372;p27"/>
          <p:cNvSpPr txBox="1"/>
          <p:nvPr>
            <p:ph idx="8" type="subTitle"/>
          </p:nvPr>
        </p:nvSpPr>
        <p:spPr>
          <a:xfrm>
            <a:off x="5556900" y="3345350"/>
            <a:ext cx="28671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3" name="Google Shape;373;p27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374" name="Google Shape;374;p27"/>
          <p:cNvGrpSpPr/>
          <p:nvPr/>
        </p:nvGrpSpPr>
        <p:grpSpPr>
          <a:xfrm>
            <a:off x="100054" y="-6"/>
            <a:ext cx="8918716" cy="5143511"/>
            <a:chOff x="100054" y="-6"/>
            <a:chExt cx="8918716" cy="5143511"/>
          </a:xfrm>
        </p:grpSpPr>
        <p:sp>
          <p:nvSpPr>
            <p:cNvPr id="375" name="Google Shape;375;p27"/>
            <p:cNvSpPr/>
            <p:nvPr/>
          </p:nvSpPr>
          <p:spPr>
            <a:xfrm>
              <a:off x="268866" y="441031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27"/>
            <p:cNvSpPr/>
            <p:nvPr/>
          </p:nvSpPr>
          <p:spPr>
            <a:xfrm>
              <a:off x="100054" y="4018635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27"/>
            <p:cNvSpPr/>
            <p:nvPr/>
          </p:nvSpPr>
          <p:spPr>
            <a:xfrm>
              <a:off x="8424003" y="318287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27"/>
            <p:cNvSpPr/>
            <p:nvPr/>
          </p:nvSpPr>
          <p:spPr>
            <a:xfrm>
              <a:off x="3358181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27"/>
            <p:cNvSpPr/>
            <p:nvPr/>
          </p:nvSpPr>
          <p:spPr>
            <a:xfrm>
              <a:off x="8846557" y="38124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27"/>
            <p:cNvSpPr/>
            <p:nvPr/>
          </p:nvSpPr>
          <p:spPr>
            <a:xfrm>
              <a:off x="4132739" y="4544355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27"/>
            <p:cNvSpPr/>
            <p:nvPr/>
          </p:nvSpPr>
          <p:spPr>
            <a:xfrm>
              <a:off x="8788386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27"/>
            <p:cNvSpPr/>
            <p:nvPr/>
          </p:nvSpPr>
          <p:spPr>
            <a:xfrm>
              <a:off x="332112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ive columns">
  <p:cSld name="BLANK_1_1_1_1_1_2"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"/>
          <p:cNvSpPr txBox="1"/>
          <p:nvPr>
            <p:ph idx="1" type="subTitle"/>
          </p:nvPr>
        </p:nvSpPr>
        <p:spPr>
          <a:xfrm>
            <a:off x="720000" y="2216788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5" name="Google Shape;385;p28"/>
          <p:cNvSpPr txBox="1"/>
          <p:nvPr>
            <p:ph idx="2" type="subTitle"/>
          </p:nvPr>
        </p:nvSpPr>
        <p:spPr>
          <a:xfrm>
            <a:off x="3419271" y="2216788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28"/>
          <p:cNvSpPr txBox="1"/>
          <p:nvPr>
            <p:ph idx="3" type="subTitle"/>
          </p:nvPr>
        </p:nvSpPr>
        <p:spPr>
          <a:xfrm>
            <a:off x="2069638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7" name="Google Shape;387;p28"/>
          <p:cNvSpPr txBox="1"/>
          <p:nvPr>
            <p:ph idx="4" type="subTitle"/>
          </p:nvPr>
        </p:nvSpPr>
        <p:spPr>
          <a:xfrm>
            <a:off x="4768909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8" name="Google Shape;388;p28"/>
          <p:cNvSpPr txBox="1"/>
          <p:nvPr>
            <p:ph idx="5" type="subTitle"/>
          </p:nvPr>
        </p:nvSpPr>
        <p:spPr>
          <a:xfrm>
            <a:off x="6118550" y="2216788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9" name="Google Shape;389;p28"/>
          <p:cNvSpPr txBox="1"/>
          <p:nvPr>
            <p:ph idx="6" type="subTitle"/>
          </p:nvPr>
        </p:nvSpPr>
        <p:spPr>
          <a:xfrm>
            <a:off x="720000" y="1526638"/>
            <a:ext cx="2305500" cy="85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0" name="Google Shape;390;p28"/>
          <p:cNvSpPr txBox="1"/>
          <p:nvPr>
            <p:ph idx="7" type="subTitle"/>
          </p:nvPr>
        </p:nvSpPr>
        <p:spPr>
          <a:xfrm>
            <a:off x="3419275" y="1526638"/>
            <a:ext cx="2305500" cy="85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1" name="Google Shape;391;p28"/>
          <p:cNvSpPr txBox="1"/>
          <p:nvPr>
            <p:ph idx="8" type="subTitle"/>
          </p:nvPr>
        </p:nvSpPr>
        <p:spPr>
          <a:xfrm>
            <a:off x="6118550" y="1526638"/>
            <a:ext cx="2305500" cy="85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28"/>
          <p:cNvSpPr txBox="1"/>
          <p:nvPr>
            <p:ph idx="9" type="subTitle"/>
          </p:nvPr>
        </p:nvSpPr>
        <p:spPr>
          <a:xfrm>
            <a:off x="2069650" y="3278650"/>
            <a:ext cx="2305500" cy="85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3" name="Google Shape;393;p28"/>
          <p:cNvSpPr txBox="1"/>
          <p:nvPr>
            <p:ph idx="13" type="subTitle"/>
          </p:nvPr>
        </p:nvSpPr>
        <p:spPr>
          <a:xfrm>
            <a:off x="4768900" y="3278650"/>
            <a:ext cx="2305500" cy="85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4" name="Google Shape;394;p28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395" name="Google Shape;395;p28"/>
          <p:cNvGrpSpPr/>
          <p:nvPr/>
        </p:nvGrpSpPr>
        <p:grpSpPr>
          <a:xfrm>
            <a:off x="231095" y="2695298"/>
            <a:ext cx="8779481" cy="2452783"/>
            <a:chOff x="231095" y="2695298"/>
            <a:chExt cx="8779481" cy="2452783"/>
          </a:xfrm>
        </p:grpSpPr>
        <p:sp>
          <p:nvSpPr>
            <p:cNvPr id="396" name="Google Shape;396;p28"/>
            <p:cNvSpPr/>
            <p:nvPr/>
          </p:nvSpPr>
          <p:spPr>
            <a:xfrm>
              <a:off x="7865154" y="4745973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231095" y="3126741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1392206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643207" y="269529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00" name="Google Shape;400;p28"/>
            <p:cNvGrpSpPr/>
            <p:nvPr/>
          </p:nvGrpSpPr>
          <p:grpSpPr>
            <a:xfrm>
              <a:off x="231110" y="3904749"/>
              <a:ext cx="977788" cy="1238759"/>
              <a:chOff x="227223" y="1681074"/>
              <a:chExt cx="977788" cy="1238759"/>
            </a:xfrm>
          </p:grpSpPr>
          <p:sp>
            <p:nvSpPr>
              <p:cNvPr id="401" name="Google Shape;401;p28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2" name="Google Shape;402;p28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3" name="Google Shape;403;p28"/>
            <p:cNvSpPr/>
            <p:nvPr/>
          </p:nvSpPr>
          <p:spPr>
            <a:xfrm>
              <a:off x="8419124" y="413636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678299" y="4249023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564641" y="3327623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BLANK_1_1_1_1_1"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9"/>
          <p:cNvSpPr txBox="1"/>
          <p:nvPr>
            <p:ph idx="1" type="subTitle"/>
          </p:nvPr>
        </p:nvSpPr>
        <p:spPr>
          <a:xfrm>
            <a:off x="720000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8" name="Google Shape;408;p29"/>
          <p:cNvSpPr txBox="1"/>
          <p:nvPr>
            <p:ph idx="2" type="subTitle"/>
          </p:nvPr>
        </p:nvSpPr>
        <p:spPr>
          <a:xfrm>
            <a:off x="3419275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9" name="Google Shape;409;p29"/>
          <p:cNvSpPr txBox="1"/>
          <p:nvPr>
            <p:ph idx="3" type="subTitle"/>
          </p:nvPr>
        </p:nvSpPr>
        <p:spPr>
          <a:xfrm>
            <a:off x="720000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0" name="Google Shape;410;p29"/>
          <p:cNvSpPr txBox="1"/>
          <p:nvPr>
            <p:ph idx="4" type="subTitle"/>
          </p:nvPr>
        </p:nvSpPr>
        <p:spPr>
          <a:xfrm>
            <a:off x="3419271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1" name="Google Shape;411;p29"/>
          <p:cNvSpPr txBox="1"/>
          <p:nvPr>
            <p:ph idx="5" type="subTitle"/>
          </p:nvPr>
        </p:nvSpPr>
        <p:spPr>
          <a:xfrm>
            <a:off x="6118550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2" name="Google Shape;412;p29"/>
          <p:cNvSpPr txBox="1"/>
          <p:nvPr>
            <p:ph idx="6" type="subTitle"/>
          </p:nvPr>
        </p:nvSpPr>
        <p:spPr>
          <a:xfrm>
            <a:off x="6118550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3" name="Google Shape;413;p29"/>
          <p:cNvSpPr txBox="1"/>
          <p:nvPr>
            <p:ph idx="7" type="subTitle"/>
          </p:nvPr>
        </p:nvSpPr>
        <p:spPr>
          <a:xfrm>
            <a:off x="720000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4" name="Google Shape;414;p29"/>
          <p:cNvSpPr txBox="1"/>
          <p:nvPr>
            <p:ph idx="8" type="subTitle"/>
          </p:nvPr>
        </p:nvSpPr>
        <p:spPr>
          <a:xfrm>
            <a:off x="3419275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5" name="Google Shape;415;p29"/>
          <p:cNvSpPr txBox="1"/>
          <p:nvPr>
            <p:ph idx="9" type="subTitle"/>
          </p:nvPr>
        </p:nvSpPr>
        <p:spPr>
          <a:xfrm>
            <a:off x="6118550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6" name="Google Shape;416;p29"/>
          <p:cNvSpPr txBox="1"/>
          <p:nvPr>
            <p:ph idx="13" type="subTitle"/>
          </p:nvPr>
        </p:nvSpPr>
        <p:spPr>
          <a:xfrm>
            <a:off x="6118550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7" name="Google Shape;417;p29"/>
          <p:cNvSpPr txBox="1"/>
          <p:nvPr>
            <p:ph idx="14" type="subTitle"/>
          </p:nvPr>
        </p:nvSpPr>
        <p:spPr>
          <a:xfrm>
            <a:off x="720000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8" name="Google Shape;418;p29"/>
          <p:cNvSpPr txBox="1"/>
          <p:nvPr>
            <p:ph idx="15" type="subTitle"/>
          </p:nvPr>
        </p:nvSpPr>
        <p:spPr>
          <a:xfrm>
            <a:off x="3419275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9" name="Google Shape;419;p29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420" name="Google Shape;420;p29"/>
          <p:cNvGrpSpPr/>
          <p:nvPr/>
        </p:nvGrpSpPr>
        <p:grpSpPr>
          <a:xfrm>
            <a:off x="0" y="-6"/>
            <a:ext cx="9151813" cy="5153105"/>
            <a:chOff x="0" y="-6"/>
            <a:chExt cx="9151813" cy="5153105"/>
          </a:xfrm>
        </p:grpSpPr>
        <p:sp>
          <p:nvSpPr>
            <p:cNvPr id="421" name="Google Shape;421;p29"/>
            <p:cNvSpPr/>
            <p:nvPr/>
          </p:nvSpPr>
          <p:spPr>
            <a:xfrm>
              <a:off x="8578256" y="-4"/>
              <a:ext cx="573557" cy="1282973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047391" y="469116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8584494" y="141837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3871032" y="487327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 rot="-5400000">
              <a:off x="-139686" y="139680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4252334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290474" y="985273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294912" y="46155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8759324" y="46155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BLANK_1_1_1_1_1_1"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30"/>
          <p:cNvSpPr txBox="1"/>
          <p:nvPr>
            <p:ph hasCustomPrompt="1" type="title"/>
          </p:nvPr>
        </p:nvSpPr>
        <p:spPr>
          <a:xfrm rot="-321">
            <a:off x="2967543" y="2044496"/>
            <a:ext cx="32091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35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2" name="Google Shape;432;p30"/>
          <p:cNvSpPr txBox="1"/>
          <p:nvPr>
            <p:ph idx="1" type="subTitle"/>
          </p:nvPr>
        </p:nvSpPr>
        <p:spPr>
          <a:xfrm>
            <a:off x="2967510" y="2708503"/>
            <a:ext cx="3209100" cy="3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3" name="Google Shape;433;p30"/>
          <p:cNvSpPr txBox="1"/>
          <p:nvPr>
            <p:ph hasCustomPrompt="1" idx="2" type="title"/>
          </p:nvPr>
        </p:nvSpPr>
        <p:spPr>
          <a:xfrm rot="-321">
            <a:off x="2967521" y="540150"/>
            <a:ext cx="32091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3500">
                <a:solidFill>
                  <a:schemeClr val="accen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4" name="Google Shape;434;p30"/>
          <p:cNvSpPr txBox="1"/>
          <p:nvPr>
            <p:ph idx="3" type="subTitle"/>
          </p:nvPr>
        </p:nvSpPr>
        <p:spPr>
          <a:xfrm>
            <a:off x="2967500" y="1204315"/>
            <a:ext cx="3209100" cy="3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5" name="Google Shape;435;p30"/>
          <p:cNvSpPr txBox="1"/>
          <p:nvPr>
            <p:ph hasCustomPrompt="1" idx="4" type="title"/>
          </p:nvPr>
        </p:nvSpPr>
        <p:spPr>
          <a:xfrm>
            <a:off x="2967521" y="3548524"/>
            <a:ext cx="3209100" cy="6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3500">
                <a:solidFill>
                  <a:schemeClr val="accen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6" name="Google Shape;436;p30"/>
          <p:cNvSpPr txBox="1"/>
          <p:nvPr>
            <p:ph idx="5" type="subTitle"/>
          </p:nvPr>
        </p:nvSpPr>
        <p:spPr>
          <a:xfrm>
            <a:off x="2967500" y="4212600"/>
            <a:ext cx="3209100" cy="3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37" name="Google Shape;437;p30"/>
          <p:cNvGrpSpPr/>
          <p:nvPr/>
        </p:nvGrpSpPr>
        <p:grpSpPr>
          <a:xfrm>
            <a:off x="273466" y="5"/>
            <a:ext cx="8650043" cy="5143499"/>
            <a:chOff x="273466" y="5"/>
            <a:chExt cx="8650043" cy="5143499"/>
          </a:xfrm>
        </p:grpSpPr>
        <p:sp>
          <p:nvSpPr>
            <p:cNvPr id="438" name="Google Shape;438;p30"/>
            <p:cNvSpPr/>
            <p:nvPr/>
          </p:nvSpPr>
          <p:spPr>
            <a:xfrm>
              <a:off x="8414953" y="1204337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30"/>
            <p:cNvSpPr/>
            <p:nvPr/>
          </p:nvSpPr>
          <p:spPr>
            <a:xfrm>
              <a:off x="4371256" y="49024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30"/>
            <p:cNvSpPr/>
            <p:nvPr/>
          </p:nvSpPr>
          <p:spPr>
            <a:xfrm>
              <a:off x="3858332" y="490247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30"/>
            <p:cNvSpPr/>
            <p:nvPr/>
          </p:nvSpPr>
          <p:spPr>
            <a:xfrm>
              <a:off x="719394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0"/>
            <p:cNvSpPr/>
            <p:nvPr/>
          </p:nvSpPr>
          <p:spPr>
            <a:xfrm>
              <a:off x="8229787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30"/>
            <p:cNvSpPr/>
            <p:nvPr/>
          </p:nvSpPr>
          <p:spPr>
            <a:xfrm>
              <a:off x="273466" y="3548523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30"/>
            <p:cNvSpPr/>
            <p:nvPr/>
          </p:nvSpPr>
          <p:spPr>
            <a:xfrm>
              <a:off x="8519703" y="2096953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720000" y="1174500"/>
            <a:ext cx="7704000" cy="3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grpSp>
        <p:nvGrpSpPr>
          <p:cNvPr id="52" name="Google Shape;52;p4"/>
          <p:cNvGrpSpPr/>
          <p:nvPr/>
        </p:nvGrpSpPr>
        <p:grpSpPr>
          <a:xfrm>
            <a:off x="-164554" y="10"/>
            <a:ext cx="9308542" cy="5049426"/>
            <a:chOff x="-164554" y="10"/>
            <a:chExt cx="9308542" cy="5049426"/>
          </a:xfrm>
        </p:grpSpPr>
        <p:sp>
          <p:nvSpPr>
            <p:cNvPr id="53" name="Google Shape;53;p4"/>
            <p:cNvSpPr/>
            <p:nvPr/>
          </p:nvSpPr>
          <p:spPr>
            <a:xfrm>
              <a:off x="8566544" y="4347745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8546503" y="285712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256482" y="18688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755574" y="3255833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608399" y="1109498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119616" y="4603473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9" name="Google Shape;59;p4"/>
            <p:cNvGrpSpPr/>
            <p:nvPr/>
          </p:nvGrpSpPr>
          <p:grpSpPr>
            <a:xfrm rot="5400000">
              <a:off x="-127390" y="2166801"/>
              <a:ext cx="735565" cy="809892"/>
              <a:chOff x="4880660" y="1531638"/>
              <a:chExt cx="735565" cy="809892"/>
            </a:xfrm>
          </p:grpSpPr>
          <p:sp>
            <p:nvSpPr>
              <p:cNvPr id="60" name="Google Shape;60;p4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4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4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4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" name="Google Shape;64;p4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" name="Google Shape;65;p4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4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4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" name="Google Shape;68;p4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4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0" name="Google Shape;70;p4"/>
            <p:cNvSpPr/>
            <p:nvPr/>
          </p:nvSpPr>
          <p:spPr>
            <a:xfrm>
              <a:off x="337711" y="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8796112" y="2203969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2"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1"/>
          <p:cNvSpPr txBox="1"/>
          <p:nvPr>
            <p:ph type="ctrTitle"/>
          </p:nvPr>
        </p:nvSpPr>
        <p:spPr>
          <a:xfrm>
            <a:off x="1035200" y="1331112"/>
            <a:ext cx="3216600" cy="108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47" name="Google Shape;447;p31"/>
          <p:cNvSpPr txBox="1"/>
          <p:nvPr>
            <p:ph idx="1" type="subTitle"/>
          </p:nvPr>
        </p:nvSpPr>
        <p:spPr>
          <a:xfrm>
            <a:off x="1035200" y="2372403"/>
            <a:ext cx="3216600" cy="13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8" name="Google Shape;448;p31"/>
          <p:cNvSpPr txBox="1"/>
          <p:nvPr>
            <p:ph idx="2" type="subTitle"/>
          </p:nvPr>
        </p:nvSpPr>
        <p:spPr>
          <a:xfrm rot="-1283">
            <a:off x="4894650" y="3318774"/>
            <a:ext cx="3216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49" name="Google Shape;449;p31"/>
          <p:cNvGrpSpPr/>
          <p:nvPr/>
        </p:nvGrpSpPr>
        <p:grpSpPr>
          <a:xfrm>
            <a:off x="360307" y="5"/>
            <a:ext cx="8783704" cy="5143500"/>
            <a:chOff x="360307" y="5"/>
            <a:chExt cx="8783704" cy="5143500"/>
          </a:xfrm>
        </p:grpSpPr>
        <p:sp>
          <p:nvSpPr>
            <p:cNvPr id="450" name="Google Shape;450;p31"/>
            <p:cNvSpPr/>
            <p:nvPr/>
          </p:nvSpPr>
          <p:spPr>
            <a:xfrm flipH="1">
              <a:off x="8906888" y="1326110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31"/>
            <p:cNvSpPr/>
            <p:nvPr/>
          </p:nvSpPr>
          <p:spPr>
            <a:xfrm>
              <a:off x="360307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2" name="Google Shape;452;p31"/>
            <p:cNvSpPr/>
            <p:nvPr/>
          </p:nvSpPr>
          <p:spPr>
            <a:xfrm>
              <a:off x="360311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3" name="Google Shape;453;p31"/>
            <p:cNvSpPr/>
            <p:nvPr/>
          </p:nvSpPr>
          <p:spPr>
            <a:xfrm>
              <a:off x="8437840" y="1617478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31"/>
            <p:cNvSpPr/>
            <p:nvPr/>
          </p:nvSpPr>
          <p:spPr>
            <a:xfrm>
              <a:off x="8597562" y="4603719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5" name="Google Shape;455;p31"/>
          <p:cNvSpPr txBox="1"/>
          <p:nvPr/>
        </p:nvSpPr>
        <p:spPr>
          <a:xfrm>
            <a:off x="4894650" y="2382490"/>
            <a:ext cx="3216600" cy="7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CREDITS:</a:t>
            </a:r>
            <a:r>
              <a:rPr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This presentation template was created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1"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,</a:t>
            </a:r>
            <a:r>
              <a:rPr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including icons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1"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,</a:t>
            </a:r>
            <a:r>
              <a:rPr lang="en" sz="11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and infographics &amp; images by </a:t>
            </a:r>
            <a:r>
              <a:rPr b="1" lang="en" sz="1100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b="1" sz="11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LANK_1_1_1_1_1_1_1"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32"/>
          <p:cNvGrpSpPr/>
          <p:nvPr/>
        </p:nvGrpSpPr>
        <p:grpSpPr>
          <a:xfrm>
            <a:off x="-12" y="5"/>
            <a:ext cx="9144012" cy="5203793"/>
            <a:chOff x="-12" y="5"/>
            <a:chExt cx="9144012" cy="5203793"/>
          </a:xfrm>
        </p:grpSpPr>
        <p:sp>
          <p:nvSpPr>
            <p:cNvPr id="458" name="Google Shape;458;p32"/>
            <p:cNvSpPr/>
            <p:nvPr/>
          </p:nvSpPr>
          <p:spPr>
            <a:xfrm>
              <a:off x="7589141" y="4360718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32"/>
            <p:cNvSpPr/>
            <p:nvPr/>
          </p:nvSpPr>
          <p:spPr>
            <a:xfrm>
              <a:off x="1208904" y="7549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32"/>
            <p:cNvSpPr/>
            <p:nvPr/>
          </p:nvSpPr>
          <p:spPr>
            <a:xfrm>
              <a:off x="8250132" y="2542141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32"/>
            <p:cNvSpPr/>
            <p:nvPr/>
          </p:nvSpPr>
          <p:spPr>
            <a:xfrm>
              <a:off x="-12" y="1970685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32"/>
            <p:cNvSpPr/>
            <p:nvPr/>
          </p:nvSpPr>
          <p:spPr>
            <a:xfrm>
              <a:off x="7691881" y="2989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32"/>
            <p:cNvSpPr/>
            <p:nvPr/>
          </p:nvSpPr>
          <p:spPr>
            <a:xfrm>
              <a:off x="6565332" y="3410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32"/>
            <p:cNvSpPr/>
            <p:nvPr/>
          </p:nvSpPr>
          <p:spPr>
            <a:xfrm>
              <a:off x="909919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5" name="Google Shape;465;p32"/>
            <p:cNvSpPr/>
            <p:nvPr/>
          </p:nvSpPr>
          <p:spPr>
            <a:xfrm>
              <a:off x="331574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32"/>
            <p:cNvSpPr/>
            <p:nvPr/>
          </p:nvSpPr>
          <p:spPr>
            <a:xfrm>
              <a:off x="8265489" y="540005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67" name="Google Shape;467;p32"/>
            <p:cNvGrpSpPr/>
            <p:nvPr/>
          </p:nvGrpSpPr>
          <p:grpSpPr>
            <a:xfrm>
              <a:off x="231110" y="3904749"/>
              <a:ext cx="977788" cy="1238759"/>
              <a:chOff x="227223" y="1681074"/>
              <a:chExt cx="977788" cy="1238759"/>
            </a:xfrm>
          </p:grpSpPr>
          <p:sp>
            <p:nvSpPr>
              <p:cNvPr id="468" name="Google Shape;468;p32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9" name="Google Shape;469;p32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70" name="Google Shape;470;p32"/>
            <p:cNvSpPr/>
            <p:nvPr/>
          </p:nvSpPr>
          <p:spPr>
            <a:xfrm>
              <a:off x="8419124" y="41457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1" name="Google Shape;471;p32"/>
            <p:cNvSpPr/>
            <p:nvPr/>
          </p:nvSpPr>
          <p:spPr>
            <a:xfrm>
              <a:off x="4567162" y="46662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BLANK_1_1_1_1_1_1_1_1"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oogle Shape;473;p33"/>
          <p:cNvGrpSpPr/>
          <p:nvPr/>
        </p:nvGrpSpPr>
        <p:grpSpPr>
          <a:xfrm>
            <a:off x="294215" y="8"/>
            <a:ext cx="8849795" cy="5143500"/>
            <a:chOff x="294215" y="8"/>
            <a:chExt cx="8849795" cy="5143500"/>
          </a:xfrm>
        </p:grpSpPr>
        <p:sp>
          <p:nvSpPr>
            <p:cNvPr id="474" name="Google Shape;474;p33"/>
            <p:cNvSpPr/>
            <p:nvPr/>
          </p:nvSpPr>
          <p:spPr>
            <a:xfrm>
              <a:off x="8542695" y="3101316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33"/>
            <p:cNvSpPr/>
            <p:nvPr/>
          </p:nvSpPr>
          <p:spPr>
            <a:xfrm>
              <a:off x="5476399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76" name="Google Shape;476;p33"/>
            <p:cNvGrpSpPr/>
            <p:nvPr/>
          </p:nvGrpSpPr>
          <p:grpSpPr>
            <a:xfrm>
              <a:off x="8166223" y="3904749"/>
              <a:ext cx="977788" cy="1238759"/>
              <a:chOff x="227223" y="1681074"/>
              <a:chExt cx="977788" cy="1238759"/>
            </a:xfrm>
          </p:grpSpPr>
          <p:sp>
            <p:nvSpPr>
              <p:cNvPr id="477" name="Google Shape;477;p33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rect b="b" l="l" r="r" t="t"/>
                <a:pathLst>
                  <a:path extrusionOk="0" h="40309" w="29844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8" name="Google Shape;478;p33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rect b="b" l="l" r="r" t="t"/>
                <a:pathLst>
                  <a:path extrusionOk="0" h="42749" w="33743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79" name="Google Shape;479;p33"/>
            <p:cNvSpPr/>
            <p:nvPr/>
          </p:nvSpPr>
          <p:spPr>
            <a:xfrm>
              <a:off x="6866672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362436" y="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294215" y="2408778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33"/>
            <p:cNvSpPr/>
            <p:nvPr/>
          </p:nvSpPr>
          <p:spPr>
            <a:xfrm>
              <a:off x="362649" y="46034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"/>
          <p:cNvSpPr txBox="1"/>
          <p:nvPr>
            <p:ph idx="1" type="subTitle"/>
          </p:nvPr>
        </p:nvSpPr>
        <p:spPr>
          <a:xfrm>
            <a:off x="1241775" y="3541000"/>
            <a:ext cx="51444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"/>
          <p:cNvSpPr txBox="1"/>
          <p:nvPr>
            <p:ph idx="2" type="subTitle"/>
          </p:nvPr>
        </p:nvSpPr>
        <p:spPr>
          <a:xfrm>
            <a:off x="1241797" y="2002425"/>
            <a:ext cx="51444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5"/>
          <p:cNvSpPr txBox="1"/>
          <p:nvPr>
            <p:ph idx="3" type="subTitle"/>
          </p:nvPr>
        </p:nvSpPr>
        <p:spPr>
          <a:xfrm>
            <a:off x="1241797" y="3226200"/>
            <a:ext cx="51444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"/>
          <p:cNvSpPr txBox="1"/>
          <p:nvPr>
            <p:ph idx="4" type="subTitle"/>
          </p:nvPr>
        </p:nvSpPr>
        <p:spPr>
          <a:xfrm>
            <a:off x="1241819" y="1687575"/>
            <a:ext cx="51444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b="1" sz="2000"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78" name="Google Shape;78;p5"/>
          <p:cNvGrpSpPr/>
          <p:nvPr/>
        </p:nvGrpSpPr>
        <p:grpSpPr>
          <a:xfrm>
            <a:off x="7434775" y="111873"/>
            <a:ext cx="1709214" cy="5031632"/>
            <a:chOff x="7434775" y="111873"/>
            <a:chExt cx="1709214" cy="5031632"/>
          </a:xfrm>
        </p:grpSpPr>
        <p:sp>
          <p:nvSpPr>
            <p:cNvPr id="79" name="Google Shape;79;p5"/>
            <p:cNvSpPr/>
            <p:nvPr/>
          </p:nvSpPr>
          <p:spPr>
            <a:xfrm rot="5400000">
              <a:off x="7295089" y="4404680"/>
              <a:ext cx="878511" cy="599139"/>
            </a:xfrm>
            <a:custGeom>
              <a:rect b="b" l="l" r="r" t="t"/>
              <a:pathLst>
                <a:path extrusionOk="0" h="20676" w="30317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8564641" y="3438298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8419337" y="4605994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2" name="Google Shape;82;p5"/>
            <p:cNvGrpSpPr/>
            <p:nvPr/>
          </p:nvGrpSpPr>
          <p:grpSpPr>
            <a:xfrm rot="-5400000">
              <a:off x="8371260" y="2166801"/>
              <a:ext cx="735565" cy="809892"/>
              <a:chOff x="4880660" y="1531638"/>
              <a:chExt cx="735565" cy="809892"/>
            </a:xfrm>
          </p:grpSpPr>
          <p:sp>
            <p:nvSpPr>
              <p:cNvPr id="83" name="Google Shape;83;p5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" name="Google Shape;84;p5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" name="Google Shape;85;p5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3" name="Google Shape;93;p5"/>
            <p:cNvSpPr/>
            <p:nvPr/>
          </p:nvSpPr>
          <p:spPr>
            <a:xfrm>
              <a:off x="8647579" y="374148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>
              <a:off x="8535207" y="111873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97" name="Google Shape;97;p6"/>
          <p:cNvGrpSpPr/>
          <p:nvPr/>
        </p:nvGrpSpPr>
        <p:grpSpPr>
          <a:xfrm>
            <a:off x="-164554" y="10"/>
            <a:ext cx="9308542" cy="5049426"/>
            <a:chOff x="-164554" y="10"/>
            <a:chExt cx="9308542" cy="5049426"/>
          </a:xfrm>
        </p:grpSpPr>
        <p:sp>
          <p:nvSpPr>
            <p:cNvPr id="98" name="Google Shape;98;p6"/>
            <p:cNvSpPr/>
            <p:nvPr/>
          </p:nvSpPr>
          <p:spPr>
            <a:xfrm>
              <a:off x="8566544" y="4347745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8546503" y="285712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256482" y="186884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8755574" y="3255833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8608399" y="1109498"/>
              <a:ext cx="275286" cy="271693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119616" y="4603473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4" name="Google Shape;104;p6"/>
            <p:cNvGrpSpPr/>
            <p:nvPr/>
          </p:nvGrpSpPr>
          <p:grpSpPr>
            <a:xfrm rot="5400000">
              <a:off x="-127390" y="2166801"/>
              <a:ext cx="735565" cy="809892"/>
              <a:chOff x="4880660" y="1531638"/>
              <a:chExt cx="735565" cy="809892"/>
            </a:xfrm>
          </p:grpSpPr>
          <p:sp>
            <p:nvSpPr>
              <p:cNvPr id="105" name="Google Shape;105;p6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6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6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" name="Google Shape;108;p6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" name="Google Shape;109;p6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" name="Google Shape;110;p6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" name="Google Shape;111;p6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6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6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" name="Google Shape;114;p6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15" name="Google Shape;115;p6"/>
            <p:cNvSpPr/>
            <p:nvPr/>
          </p:nvSpPr>
          <p:spPr>
            <a:xfrm>
              <a:off x="337711" y="10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6"/>
            <p:cNvSpPr/>
            <p:nvPr/>
          </p:nvSpPr>
          <p:spPr>
            <a:xfrm>
              <a:off x="8796112" y="2203969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>
            <p:ph idx="1" type="body"/>
          </p:nvPr>
        </p:nvSpPr>
        <p:spPr>
          <a:xfrm>
            <a:off x="720000" y="1632025"/>
            <a:ext cx="4503600" cy="226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9" name="Google Shape;119;p7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120" name="Google Shape;120;p7"/>
          <p:cNvGrpSpPr/>
          <p:nvPr/>
        </p:nvGrpSpPr>
        <p:grpSpPr>
          <a:xfrm>
            <a:off x="-12" y="8"/>
            <a:ext cx="9001579" cy="5143498"/>
            <a:chOff x="-12" y="8"/>
            <a:chExt cx="9001579" cy="5143498"/>
          </a:xfrm>
        </p:grpSpPr>
        <p:sp>
          <p:nvSpPr>
            <p:cNvPr id="121" name="Google Shape;121;p7"/>
            <p:cNvSpPr/>
            <p:nvPr/>
          </p:nvSpPr>
          <p:spPr>
            <a:xfrm>
              <a:off x="-12" y="3165310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8599881" y="1796770"/>
              <a:ext cx="401686" cy="241035"/>
            </a:xfrm>
            <a:custGeom>
              <a:rect b="b" l="l" r="r" t="t"/>
              <a:pathLst>
                <a:path extrusionOk="0" h="8318" w="13862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178132" y="2683835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8795844" y="4001094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8423999" y="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347047" y="47566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178136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8727628" y="2707453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/>
          <p:nvPr>
            <p:ph type="title"/>
          </p:nvPr>
        </p:nvSpPr>
        <p:spPr>
          <a:xfrm>
            <a:off x="1506000" y="1134600"/>
            <a:ext cx="6132000" cy="287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grpSp>
        <p:nvGrpSpPr>
          <p:cNvPr id="131" name="Google Shape;131;p8"/>
          <p:cNvGrpSpPr/>
          <p:nvPr/>
        </p:nvGrpSpPr>
        <p:grpSpPr>
          <a:xfrm>
            <a:off x="199320" y="5"/>
            <a:ext cx="8944691" cy="5143500"/>
            <a:chOff x="199320" y="5"/>
            <a:chExt cx="8944691" cy="5143500"/>
          </a:xfrm>
        </p:grpSpPr>
        <p:sp>
          <p:nvSpPr>
            <p:cNvPr id="132" name="Google Shape;132;p8"/>
            <p:cNvSpPr/>
            <p:nvPr/>
          </p:nvSpPr>
          <p:spPr>
            <a:xfrm>
              <a:off x="5254794" y="5217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199320" y="4098966"/>
              <a:ext cx="347730" cy="370217"/>
            </a:xfrm>
            <a:custGeom>
              <a:rect b="b" l="l" r="r" t="t"/>
              <a:pathLst>
                <a:path extrusionOk="0" h="12776" w="1200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 flipH="1">
              <a:off x="8906888" y="3457635"/>
              <a:ext cx="237123" cy="237123"/>
            </a:xfrm>
            <a:custGeom>
              <a:rect b="b" l="l" r="r" t="t"/>
              <a:pathLst>
                <a:path extrusionOk="0" h="8183" w="8183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331657" y="690098"/>
              <a:ext cx="172213" cy="156884"/>
            </a:xfrm>
            <a:custGeom>
              <a:rect b="b" l="l" r="r" t="t"/>
              <a:pathLst>
                <a:path extrusionOk="0" h="5414" w="5943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715119" y="5"/>
              <a:ext cx="9765" cy="1142409"/>
            </a:xfrm>
            <a:custGeom>
              <a:rect b="b" l="l" r="r" t="t"/>
              <a:pathLst>
                <a:path extrusionOk="0" h="39424" w="337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 rot="10800000">
              <a:off x="4377787" y="4274658"/>
              <a:ext cx="388414" cy="868832"/>
            </a:xfrm>
            <a:custGeom>
              <a:rect b="b" l="l" r="r" t="t"/>
              <a:pathLst>
                <a:path extrusionOk="0" h="29983" w="13404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400334" y="4759916"/>
              <a:ext cx="639331" cy="383575"/>
            </a:xfrm>
            <a:custGeom>
              <a:rect b="b" l="l" r="r" t="t"/>
              <a:pathLst>
                <a:path extrusionOk="0" h="13237" w="22063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8419124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8596928" y="3847378"/>
              <a:ext cx="146191" cy="427273"/>
            </a:xfrm>
            <a:custGeom>
              <a:rect b="b" l="l" r="r" t="t"/>
              <a:pathLst>
                <a:path extrusionOk="0" h="14745" w="5045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/>
          <p:nvPr>
            <p:ph idx="1" type="subTitle"/>
          </p:nvPr>
        </p:nvSpPr>
        <p:spPr>
          <a:xfrm rot="230">
            <a:off x="2325200" y="3185825"/>
            <a:ext cx="44937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43" name="Google Shape;143;p9"/>
          <p:cNvSpPr txBox="1"/>
          <p:nvPr>
            <p:ph type="title"/>
          </p:nvPr>
        </p:nvSpPr>
        <p:spPr>
          <a:xfrm>
            <a:off x="1721838" y="1275325"/>
            <a:ext cx="5700300" cy="198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grpSp>
        <p:nvGrpSpPr>
          <p:cNvPr id="144" name="Google Shape;144;p9"/>
          <p:cNvGrpSpPr/>
          <p:nvPr/>
        </p:nvGrpSpPr>
        <p:grpSpPr>
          <a:xfrm>
            <a:off x="140678" y="-6"/>
            <a:ext cx="8862647" cy="5143511"/>
            <a:chOff x="140678" y="-6"/>
            <a:chExt cx="8862647" cy="5143511"/>
          </a:xfrm>
        </p:grpSpPr>
        <p:sp>
          <p:nvSpPr>
            <p:cNvPr id="145" name="Google Shape;145;p9"/>
            <p:cNvSpPr/>
            <p:nvPr/>
          </p:nvSpPr>
          <p:spPr>
            <a:xfrm>
              <a:off x="301591" y="3356843"/>
              <a:ext cx="186673" cy="386357"/>
            </a:xfrm>
            <a:custGeom>
              <a:rect b="b" l="l" r="r" t="t"/>
              <a:pathLst>
                <a:path extrusionOk="0" h="13333" w="6442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215457" y="1354820"/>
              <a:ext cx="358973" cy="431823"/>
            </a:xfrm>
            <a:custGeom>
              <a:rect b="b" l="l" r="r" t="t"/>
              <a:pathLst>
                <a:path extrusionOk="0" h="14902" w="12388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8640329" y="3234960"/>
              <a:ext cx="280068" cy="280068"/>
            </a:xfrm>
            <a:custGeom>
              <a:rect b="b" l="l" r="r" t="t"/>
              <a:pathLst>
                <a:path extrusionOk="0" h="9665" w="9665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140678" y="2317462"/>
              <a:ext cx="508555" cy="508584"/>
            </a:xfrm>
            <a:custGeom>
              <a:rect b="b" l="l" r="r" t="t"/>
              <a:pathLst>
                <a:path extrusionOk="0" h="17551" w="17550">
                  <a:moveTo>
                    <a:pt x="1962" y="0"/>
                  </a:moveTo>
                  <a:cubicBezTo>
                    <a:pt x="879" y="0"/>
                    <a:pt x="1" y="878"/>
                    <a:pt x="1" y="1960"/>
                  </a:cubicBezTo>
                  <a:lnTo>
                    <a:pt x="1" y="5851"/>
                  </a:lnTo>
                  <a:lnTo>
                    <a:pt x="1" y="15591"/>
                  </a:lnTo>
                  <a:cubicBezTo>
                    <a:pt x="1" y="16673"/>
                    <a:pt x="879" y="17550"/>
                    <a:pt x="1962" y="17550"/>
                  </a:cubicBezTo>
                  <a:lnTo>
                    <a:pt x="17550" y="17550"/>
                  </a:lnTo>
                  <a:lnTo>
                    <a:pt x="17523" y="17524"/>
                  </a:lnTo>
                  <a:lnTo>
                    <a:pt x="17550" y="17524"/>
                  </a:lnTo>
                  <a:lnTo>
                    <a:pt x="17550" y="13634"/>
                  </a:lnTo>
                  <a:cubicBezTo>
                    <a:pt x="17549" y="12552"/>
                    <a:pt x="16671" y="11674"/>
                    <a:pt x="15588" y="11674"/>
                  </a:cubicBezTo>
                  <a:lnTo>
                    <a:pt x="13642" y="11674"/>
                  </a:lnTo>
                  <a:cubicBezTo>
                    <a:pt x="12556" y="11674"/>
                    <a:pt x="11677" y="10791"/>
                    <a:pt x="11682" y="9704"/>
                  </a:cubicBezTo>
                  <a:lnTo>
                    <a:pt x="11691" y="7792"/>
                  </a:lnTo>
                  <a:cubicBezTo>
                    <a:pt x="11696" y="6706"/>
                    <a:pt x="10817" y="5822"/>
                    <a:pt x="9731" y="5822"/>
                  </a:cubicBezTo>
                  <a:lnTo>
                    <a:pt x="7811" y="5822"/>
                  </a:lnTo>
                  <a:cubicBezTo>
                    <a:pt x="6728" y="5822"/>
                    <a:pt x="5850" y="4945"/>
                    <a:pt x="5850" y="3863"/>
                  </a:cubicBezTo>
                  <a:lnTo>
                    <a:pt x="5850" y="1960"/>
                  </a:lnTo>
                  <a:cubicBezTo>
                    <a:pt x="5850" y="878"/>
                    <a:pt x="4972" y="0"/>
                    <a:pt x="3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8775486" y="4131785"/>
              <a:ext cx="9765" cy="1011720"/>
            </a:xfrm>
            <a:custGeom>
              <a:rect b="b" l="l" r="r" t="t"/>
              <a:pathLst>
                <a:path extrusionOk="0" h="34914" w="337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8223147" y="341760"/>
              <a:ext cx="401707" cy="396441"/>
            </a:xfrm>
            <a:custGeom>
              <a:rect b="b" l="l" r="r" t="t"/>
              <a:pathLst>
                <a:path extrusionOk="0" h="9376" w="950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8557391" y="2348773"/>
              <a:ext cx="445935" cy="445964"/>
            </a:xfrm>
            <a:custGeom>
              <a:rect b="b" l="l" r="r" t="t"/>
              <a:pathLst>
                <a:path extrusionOk="0" h="15390" w="15389">
                  <a:moveTo>
                    <a:pt x="0" y="1"/>
                  </a:moveTo>
                  <a:lnTo>
                    <a:pt x="24" y="24"/>
                  </a:lnTo>
                  <a:lnTo>
                    <a:pt x="0" y="24"/>
                  </a:lnTo>
                  <a:lnTo>
                    <a:pt x="0" y="3435"/>
                  </a:lnTo>
                  <a:cubicBezTo>
                    <a:pt x="0" y="4384"/>
                    <a:pt x="770" y="5153"/>
                    <a:pt x="1719" y="5153"/>
                  </a:cubicBezTo>
                  <a:lnTo>
                    <a:pt x="3427" y="5153"/>
                  </a:lnTo>
                  <a:cubicBezTo>
                    <a:pt x="4379" y="5153"/>
                    <a:pt x="5150" y="5927"/>
                    <a:pt x="5146" y="6879"/>
                  </a:cubicBezTo>
                  <a:lnTo>
                    <a:pt x="5138" y="8555"/>
                  </a:lnTo>
                  <a:cubicBezTo>
                    <a:pt x="5135" y="9507"/>
                    <a:pt x="5905" y="10281"/>
                    <a:pt x="6857" y="10281"/>
                  </a:cubicBezTo>
                  <a:lnTo>
                    <a:pt x="8540" y="10281"/>
                  </a:lnTo>
                  <a:cubicBezTo>
                    <a:pt x="9490" y="10281"/>
                    <a:pt x="10259" y="11050"/>
                    <a:pt x="10259" y="12000"/>
                  </a:cubicBezTo>
                  <a:lnTo>
                    <a:pt x="10259" y="13671"/>
                  </a:lnTo>
                  <a:cubicBezTo>
                    <a:pt x="10259" y="14621"/>
                    <a:pt x="11028" y="15390"/>
                    <a:pt x="11978" y="15390"/>
                  </a:cubicBezTo>
                  <a:lnTo>
                    <a:pt x="13669" y="15390"/>
                  </a:lnTo>
                  <a:cubicBezTo>
                    <a:pt x="14619" y="15390"/>
                    <a:pt x="15388" y="14621"/>
                    <a:pt x="15388" y="13671"/>
                  </a:cubicBezTo>
                  <a:lnTo>
                    <a:pt x="15388" y="10260"/>
                  </a:lnTo>
                  <a:lnTo>
                    <a:pt x="15388" y="1720"/>
                  </a:lnTo>
                  <a:cubicBezTo>
                    <a:pt x="15388" y="770"/>
                    <a:pt x="14619" y="1"/>
                    <a:pt x="13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9"/>
            <p:cNvSpPr/>
            <p:nvPr/>
          </p:nvSpPr>
          <p:spPr>
            <a:xfrm>
              <a:off x="715337" y="-6"/>
              <a:ext cx="9331" cy="537504"/>
            </a:xfrm>
            <a:custGeom>
              <a:rect b="b" l="l" r="r" t="t"/>
              <a:pathLst>
                <a:path extrusionOk="0" h="18549" w="322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53" name="Google Shape;153;p9"/>
            <p:cNvGrpSpPr/>
            <p:nvPr/>
          </p:nvGrpSpPr>
          <p:grpSpPr>
            <a:xfrm>
              <a:off x="4204223" y="4333613"/>
              <a:ext cx="735565" cy="809892"/>
              <a:chOff x="4880660" y="1531638"/>
              <a:chExt cx="735565" cy="809892"/>
            </a:xfrm>
          </p:grpSpPr>
          <p:sp>
            <p:nvSpPr>
              <p:cNvPr id="154" name="Google Shape;154;p9"/>
              <p:cNvSpPr/>
              <p:nvPr/>
            </p:nvSpPr>
            <p:spPr>
              <a:xfrm>
                <a:off x="4978777" y="1629726"/>
                <a:ext cx="539387" cy="711803"/>
              </a:xfrm>
              <a:custGeom>
                <a:rect b="b" l="l" r="r" t="t"/>
                <a:pathLst>
                  <a:path extrusionOk="0" h="24564" w="18614">
                    <a:moveTo>
                      <a:pt x="9307" y="1"/>
                    </a:moveTo>
                    <a:cubicBezTo>
                      <a:pt x="8052" y="1"/>
                      <a:pt x="6831" y="248"/>
                      <a:pt x="5684" y="733"/>
                    </a:cubicBezTo>
                    <a:cubicBezTo>
                      <a:pt x="4575" y="1202"/>
                      <a:pt x="3581" y="1873"/>
                      <a:pt x="2726" y="2727"/>
                    </a:cubicBezTo>
                    <a:cubicBezTo>
                      <a:pt x="1871" y="3582"/>
                      <a:pt x="1200" y="4576"/>
                      <a:pt x="732" y="5685"/>
                    </a:cubicBezTo>
                    <a:cubicBezTo>
                      <a:pt x="247" y="6832"/>
                      <a:pt x="0" y="8050"/>
                      <a:pt x="0" y="9308"/>
                    </a:cubicBezTo>
                    <a:lnTo>
                      <a:pt x="0" y="24564"/>
                    </a:lnTo>
                    <a:lnTo>
                      <a:pt x="333" y="24564"/>
                    </a:lnTo>
                    <a:lnTo>
                      <a:pt x="333" y="9308"/>
                    </a:lnTo>
                    <a:cubicBezTo>
                      <a:pt x="333" y="8096"/>
                      <a:pt x="569" y="6920"/>
                      <a:pt x="1038" y="5814"/>
                    </a:cubicBezTo>
                    <a:cubicBezTo>
                      <a:pt x="1489" y="4745"/>
                      <a:pt x="2136" y="3786"/>
                      <a:pt x="2960" y="2962"/>
                    </a:cubicBezTo>
                    <a:cubicBezTo>
                      <a:pt x="3784" y="2138"/>
                      <a:pt x="4745" y="1491"/>
                      <a:pt x="5813" y="1039"/>
                    </a:cubicBezTo>
                    <a:cubicBezTo>
                      <a:pt x="6921" y="571"/>
                      <a:pt x="8095" y="334"/>
                      <a:pt x="9307" y="334"/>
                    </a:cubicBezTo>
                    <a:cubicBezTo>
                      <a:pt x="10519" y="334"/>
                      <a:pt x="11694" y="570"/>
                      <a:pt x="12801" y="1039"/>
                    </a:cubicBezTo>
                    <a:cubicBezTo>
                      <a:pt x="13870" y="1491"/>
                      <a:pt x="14828" y="2137"/>
                      <a:pt x="15653" y="2962"/>
                    </a:cubicBezTo>
                    <a:cubicBezTo>
                      <a:pt x="16477" y="3785"/>
                      <a:pt x="17124" y="4745"/>
                      <a:pt x="17576" y="5814"/>
                    </a:cubicBezTo>
                    <a:cubicBezTo>
                      <a:pt x="18043" y="6922"/>
                      <a:pt x="18280" y="8096"/>
                      <a:pt x="18280" y="9308"/>
                    </a:cubicBezTo>
                    <a:lnTo>
                      <a:pt x="18280" y="24564"/>
                    </a:lnTo>
                    <a:lnTo>
                      <a:pt x="18614" y="24564"/>
                    </a:lnTo>
                    <a:lnTo>
                      <a:pt x="18614" y="9308"/>
                    </a:lnTo>
                    <a:cubicBezTo>
                      <a:pt x="18614" y="8052"/>
                      <a:pt x="18367" y="6832"/>
                      <a:pt x="17882" y="5685"/>
                    </a:cubicBezTo>
                    <a:cubicBezTo>
                      <a:pt x="17413" y="4578"/>
                      <a:pt x="16742" y="3582"/>
                      <a:pt x="15888" y="2727"/>
                    </a:cubicBezTo>
                    <a:cubicBezTo>
                      <a:pt x="15033" y="1873"/>
                      <a:pt x="14038" y="1202"/>
                      <a:pt x="12930" y="733"/>
                    </a:cubicBezTo>
                    <a:cubicBezTo>
                      <a:pt x="11782" y="248"/>
                      <a:pt x="10563" y="1"/>
                      <a:pt x="930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5" name="Google Shape;155;p9"/>
              <p:cNvSpPr/>
              <p:nvPr/>
            </p:nvSpPr>
            <p:spPr>
              <a:xfrm>
                <a:off x="4983240" y="1634218"/>
                <a:ext cx="530375" cy="702791"/>
              </a:xfrm>
              <a:custGeom>
                <a:rect b="b" l="l" r="r" t="t"/>
                <a:pathLst>
                  <a:path extrusionOk="0" h="24253" w="18303">
                    <a:moveTo>
                      <a:pt x="9152" y="1"/>
                    </a:moveTo>
                    <a:cubicBezTo>
                      <a:pt x="7916" y="1"/>
                      <a:pt x="6717" y="242"/>
                      <a:pt x="5590" y="719"/>
                    </a:cubicBezTo>
                    <a:cubicBezTo>
                      <a:pt x="4499" y="1182"/>
                      <a:pt x="3521" y="1842"/>
                      <a:pt x="2680" y="2681"/>
                    </a:cubicBezTo>
                    <a:cubicBezTo>
                      <a:pt x="1839" y="3522"/>
                      <a:pt x="1179" y="4501"/>
                      <a:pt x="719" y="5591"/>
                    </a:cubicBezTo>
                    <a:cubicBezTo>
                      <a:pt x="242" y="6718"/>
                      <a:pt x="0" y="7918"/>
                      <a:pt x="0" y="9153"/>
                    </a:cubicBezTo>
                    <a:lnTo>
                      <a:pt x="0" y="24252"/>
                    </a:lnTo>
                    <a:lnTo>
                      <a:pt x="21" y="24252"/>
                    </a:lnTo>
                    <a:lnTo>
                      <a:pt x="21" y="9153"/>
                    </a:lnTo>
                    <a:cubicBezTo>
                      <a:pt x="21" y="7920"/>
                      <a:pt x="262" y="6723"/>
                      <a:pt x="738" y="5598"/>
                    </a:cubicBezTo>
                    <a:cubicBezTo>
                      <a:pt x="1198" y="4511"/>
                      <a:pt x="1855" y="3535"/>
                      <a:pt x="2695" y="2696"/>
                    </a:cubicBezTo>
                    <a:cubicBezTo>
                      <a:pt x="3533" y="1857"/>
                      <a:pt x="4511" y="1198"/>
                      <a:pt x="5597" y="739"/>
                    </a:cubicBezTo>
                    <a:cubicBezTo>
                      <a:pt x="6723" y="263"/>
                      <a:pt x="7919" y="21"/>
                      <a:pt x="9152" y="21"/>
                    </a:cubicBezTo>
                    <a:cubicBezTo>
                      <a:pt x="10384" y="21"/>
                      <a:pt x="11580" y="263"/>
                      <a:pt x="12706" y="739"/>
                    </a:cubicBezTo>
                    <a:cubicBezTo>
                      <a:pt x="13794" y="1198"/>
                      <a:pt x="14770" y="1857"/>
                      <a:pt x="15608" y="2696"/>
                    </a:cubicBezTo>
                    <a:cubicBezTo>
                      <a:pt x="16447" y="3535"/>
                      <a:pt x="17105" y="4512"/>
                      <a:pt x="17565" y="5598"/>
                    </a:cubicBezTo>
                    <a:cubicBezTo>
                      <a:pt x="18042" y="6723"/>
                      <a:pt x="18282" y="7920"/>
                      <a:pt x="18282" y="9153"/>
                    </a:cubicBezTo>
                    <a:lnTo>
                      <a:pt x="18282" y="24253"/>
                    </a:lnTo>
                    <a:lnTo>
                      <a:pt x="18303" y="24253"/>
                    </a:lnTo>
                    <a:lnTo>
                      <a:pt x="18303" y="9153"/>
                    </a:lnTo>
                    <a:cubicBezTo>
                      <a:pt x="18303" y="7918"/>
                      <a:pt x="18062" y="6718"/>
                      <a:pt x="17584" y="5591"/>
                    </a:cubicBezTo>
                    <a:cubicBezTo>
                      <a:pt x="17123" y="4500"/>
                      <a:pt x="16463" y="3522"/>
                      <a:pt x="15623" y="2681"/>
                    </a:cubicBezTo>
                    <a:cubicBezTo>
                      <a:pt x="14782" y="1840"/>
                      <a:pt x="13803" y="1181"/>
                      <a:pt x="12714" y="719"/>
                    </a:cubicBezTo>
                    <a:cubicBezTo>
                      <a:pt x="11586" y="242"/>
                      <a:pt x="10387" y="1"/>
                      <a:pt x="91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9"/>
              <p:cNvSpPr/>
              <p:nvPr/>
            </p:nvSpPr>
            <p:spPr>
              <a:xfrm>
                <a:off x="5174867" y="1825815"/>
                <a:ext cx="147177" cy="515713"/>
              </a:xfrm>
              <a:custGeom>
                <a:rect b="b" l="l" r="r" t="t"/>
                <a:pathLst>
                  <a:path extrusionOk="0" h="17797" w="5079">
                    <a:moveTo>
                      <a:pt x="2540" y="1"/>
                    </a:moveTo>
                    <a:cubicBezTo>
                      <a:pt x="1140" y="1"/>
                      <a:pt x="0" y="1141"/>
                      <a:pt x="0" y="2541"/>
                    </a:cubicBezTo>
                    <a:lnTo>
                      <a:pt x="0" y="17797"/>
                    </a:lnTo>
                    <a:lnTo>
                      <a:pt x="333" y="17797"/>
                    </a:lnTo>
                    <a:lnTo>
                      <a:pt x="333" y="2541"/>
                    </a:lnTo>
                    <a:cubicBezTo>
                      <a:pt x="333" y="1324"/>
                      <a:pt x="1323" y="335"/>
                      <a:pt x="2540" y="335"/>
                    </a:cubicBezTo>
                    <a:cubicBezTo>
                      <a:pt x="3755" y="335"/>
                      <a:pt x="4745" y="1323"/>
                      <a:pt x="4745" y="2541"/>
                    </a:cubicBezTo>
                    <a:lnTo>
                      <a:pt x="4745" y="17797"/>
                    </a:lnTo>
                    <a:lnTo>
                      <a:pt x="5079" y="17797"/>
                    </a:lnTo>
                    <a:lnTo>
                      <a:pt x="5079" y="2541"/>
                    </a:lnTo>
                    <a:cubicBezTo>
                      <a:pt x="5079" y="1141"/>
                      <a:pt x="3940" y="1"/>
                      <a:pt x="25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9"/>
              <p:cNvSpPr/>
              <p:nvPr/>
            </p:nvSpPr>
            <p:spPr>
              <a:xfrm>
                <a:off x="5179387" y="1830365"/>
                <a:ext cx="138078" cy="506643"/>
              </a:xfrm>
              <a:custGeom>
                <a:rect b="b" l="l" r="r" t="t"/>
                <a:pathLst>
                  <a:path extrusionOk="0" h="17484" w="4765">
                    <a:moveTo>
                      <a:pt x="2382" y="1"/>
                    </a:moveTo>
                    <a:cubicBezTo>
                      <a:pt x="1069" y="1"/>
                      <a:pt x="0" y="1069"/>
                      <a:pt x="0" y="2384"/>
                    </a:cubicBezTo>
                    <a:lnTo>
                      <a:pt x="0" y="17483"/>
                    </a:lnTo>
                    <a:lnTo>
                      <a:pt x="21" y="17483"/>
                    </a:lnTo>
                    <a:lnTo>
                      <a:pt x="21" y="2384"/>
                    </a:lnTo>
                    <a:cubicBezTo>
                      <a:pt x="21" y="1080"/>
                      <a:pt x="1082" y="20"/>
                      <a:pt x="2384" y="20"/>
                    </a:cubicBezTo>
                    <a:cubicBezTo>
                      <a:pt x="3686" y="20"/>
                      <a:pt x="4745" y="1082"/>
                      <a:pt x="4745" y="2384"/>
                    </a:cubicBezTo>
                    <a:lnTo>
                      <a:pt x="4745" y="17484"/>
                    </a:lnTo>
                    <a:lnTo>
                      <a:pt x="4765" y="17484"/>
                    </a:lnTo>
                    <a:lnTo>
                      <a:pt x="4765" y="2384"/>
                    </a:lnTo>
                    <a:cubicBezTo>
                      <a:pt x="4765" y="1069"/>
                      <a:pt x="3696" y="1"/>
                      <a:pt x="23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880660" y="1531638"/>
                <a:ext cx="735565" cy="809892"/>
              </a:xfrm>
              <a:custGeom>
                <a:rect b="b" l="l" r="r" t="t"/>
                <a:pathLst>
                  <a:path extrusionOk="0" h="27949" w="25384">
                    <a:moveTo>
                      <a:pt x="12692" y="0"/>
                    </a:moveTo>
                    <a:cubicBezTo>
                      <a:pt x="5694" y="0"/>
                      <a:pt x="1" y="5695"/>
                      <a:pt x="1" y="12693"/>
                    </a:cubicBezTo>
                    <a:lnTo>
                      <a:pt x="1" y="27949"/>
                    </a:lnTo>
                    <a:lnTo>
                      <a:pt x="334" y="27949"/>
                    </a:lnTo>
                    <a:lnTo>
                      <a:pt x="334" y="12693"/>
                    </a:lnTo>
                    <a:cubicBezTo>
                      <a:pt x="334" y="5878"/>
                      <a:pt x="5878" y="334"/>
                      <a:pt x="12692" y="334"/>
                    </a:cubicBezTo>
                    <a:cubicBezTo>
                      <a:pt x="19506" y="334"/>
                      <a:pt x="25051" y="5878"/>
                      <a:pt x="25051" y="12693"/>
                    </a:cubicBezTo>
                    <a:lnTo>
                      <a:pt x="25051" y="27949"/>
                    </a:lnTo>
                    <a:lnTo>
                      <a:pt x="25383" y="27949"/>
                    </a:lnTo>
                    <a:lnTo>
                      <a:pt x="25383" y="12693"/>
                    </a:lnTo>
                    <a:cubicBezTo>
                      <a:pt x="25383" y="5694"/>
                      <a:pt x="19689" y="0"/>
                      <a:pt x="126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9" name="Google Shape;159;p9"/>
              <p:cNvSpPr/>
              <p:nvPr/>
            </p:nvSpPr>
            <p:spPr>
              <a:xfrm>
                <a:off x="4885151" y="1536217"/>
                <a:ext cx="726495" cy="800793"/>
              </a:xfrm>
              <a:custGeom>
                <a:rect b="b" l="l" r="r" t="t"/>
                <a:pathLst>
                  <a:path extrusionOk="0" h="27635" w="25071">
                    <a:moveTo>
                      <a:pt x="12535" y="0"/>
                    </a:moveTo>
                    <a:cubicBezTo>
                      <a:pt x="5624" y="0"/>
                      <a:pt x="1" y="5623"/>
                      <a:pt x="1" y="12535"/>
                    </a:cubicBezTo>
                    <a:lnTo>
                      <a:pt x="1" y="27634"/>
                    </a:lnTo>
                    <a:lnTo>
                      <a:pt x="21" y="27634"/>
                    </a:lnTo>
                    <a:lnTo>
                      <a:pt x="21" y="12535"/>
                    </a:lnTo>
                    <a:cubicBezTo>
                      <a:pt x="21" y="5634"/>
                      <a:pt x="5636" y="20"/>
                      <a:pt x="12536" y="20"/>
                    </a:cubicBezTo>
                    <a:cubicBezTo>
                      <a:pt x="19437" y="20"/>
                      <a:pt x="25052" y="5634"/>
                      <a:pt x="25052" y="12535"/>
                    </a:cubicBezTo>
                    <a:lnTo>
                      <a:pt x="25052" y="27635"/>
                    </a:lnTo>
                    <a:lnTo>
                      <a:pt x="25070" y="27635"/>
                    </a:lnTo>
                    <a:lnTo>
                      <a:pt x="25070" y="12535"/>
                    </a:lnTo>
                    <a:cubicBezTo>
                      <a:pt x="25070" y="5623"/>
                      <a:pt x="19446" y="0"/>
                      <a:pt x="125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0" name="Google Shape;160;p9"/>
              <p:cNvSpPr/>
              <p:nvPr/>
            </p:nvSpPr>
            <p:spPr>
              <a:xfrm>
                <a:off x="5076778" y="1727756"/>
                <a:ext cx="343325" cy="613772"/>
              </a:xfrm>
              <a:custGeom>
                <a:rect b="b" l="l" r="r" t="t"/>
                <a:pathLst>
                  <a:path extrusionOk="0" h="21181" w="11848">
                    <a:moveTo>
                      <a:pt x="5925" y="0"/>
                    </a:moveTo>
                    <a:cubicBezTo>
                      <a:pt x="2658" y="0"/>
                      <a:pt x="1" y="2658"/>
                      <a:pt x="1" y="5925"/>
                    </a:cubicBezTo>
                    <a:lnTo>
                      <a:pt x="1" y="21181"/>
                    </a:lnTo>
                    <a:lnTo>
                      <a:pt x="334" y="21181"/>
                    </a:lnTo>
                    <a:lnTo>
                      <a:pt x="334" y="5925"/>
                    </a:lnTo>
                    <a:cubicBezTo>
                      <a:pt x="334" y="2842"/>
                      <a:pt x="2843" y="334"/>
                      <a:pt x="5925" y="334"/>
                    </a:cubicBezTo>
                    <a:cubicBezTo>
                      <a:pt x="9007" y="334"/>
                      <a:pt x="11515" y="2843"/>
                      <a:pt x="11515" y="5925"/>
                    </a:cubicBezTo>
                    <a:lnTo>
                      <a:pt x="11515" y="21181"/>
                    </a:lnTo>
                    <a:lnTo>
                      <a:pt x="11847" y="21181"/>
                    </a:lnTo>
                    <a:lnTo>
                      <a:pt x="11847" y="5925"/>
                    </a:lnTo>
                    <a:cubicBezTo>
                      <a:pt x="11847" y="2658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5081270" y="1732335"/>
                <a:ext cx="334226" cy="604673"/>
              </a:xfrm>
              <a:custGeom>
                <a:rect b="b" l="l" r="r" t="t"/>
                <a:pathLst>
                  <a:path extrusionOk="0" h="20867" w="11534">
                    <a:moveTo>
                      <a:pt x="5767" y="0"/>
                    </a:moveTo>
                    <a:cubicBezTo>
                      <a:pt x="2589" y="0"/>
                      <a:pt x="1" y="2587"/>
                      <a:pt x="1" y="5767"/>
                    </a:cubicBezTo>
                    <a:lnTo>
                      <a:pt x="1" y="20866"/>
                    </a:lnTo>
                    <a:lnTo>
                      <a:pt x="21" y="20866"/>
                    </a:lnTo>
                    <a:lnTo>
                      <a:pt x="21" y="5767"/>
                    </a:lnTo>
                    <a:cubicBezTo>
                      <a:pt x="21" y="2598"/>
                      <a:pt x="2600" y="20"/>
                      <a:pt x="5769" y="20"/>
                    </a:cubicBezTo>
                    <a:cubicBezTo>
                      <a:pt x="8939" y="20"/>
                      <a:pt x="11516" y="2598"/>
                      <a:pt x="11516" y="5767"/>
                    </a:cubicBezTo>
                    <a:lnTo>
                      <a:pt x="11516" y="20867"/>
                    </a:lnTo>
                    <a:lnTo>
                      <a:pt x="11533" y="20867"/>
                    </a:lnTo>
                    <a:lnTo>
                      <a:pt x="11533" y="5767"/>
                    </a:lnTo>
                    <a:cubicBezTo>
                      <a:pt x="11533" y="2587"/>
                      <a:pt x="8947" y="0"/>
                      <a:pt x="57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9"/>
              <p:cNvSpPr/>
              <p:nvPr/>
            </p:nvSpPr>
            <p:spPr>
              <a:xfrm>
                <a:off x="5243601" y="1899592"/>
                <a:ext cx="9707" cy="441559"/>
              </a:xfrm>
              <a:custGeom>
                <a:rect b="b" l="l" r="r" t="t"/>
                <a:pathLst>
                  <a:path extrusionOk="0" h="15238" w="335">
                    <a:moveTo>
                      <a:pt x="1" y="1"/>
                    </a:moveTo>
                    <a:lnTo>
                      <a:pt x="1" y="15237"/>
                    </a:lnTo>
                    <a:lnTo>
                      <a:pt x="334" y="15237"/>
                    </a:ln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3" name="Google Shape;163;p9"/>
              <p:cNvSpPr/>
              <p:nvPr/>
            </p:nvSpPr>
            <p:spPr>
              <a:xfrm>
                <a:off x="5248150" y="1904170"/>
                <a:ext cx="638" cy="432518"/>
              </a:xfrm>
              <a:custGeom>
                <a:rect b="b" l="l" r="r" t="t"/>
                <a:pathLst>
                  <a:path extrusionOk="0" h="14926" w="22">
                    <a:moveTo>
                      <a:pt x="1" y="1"/>
                    </a:moveTo>
                    <a:lnTo>
                      <a:pt x="1" y="14925"/>
                    </a:lnTo>
                    <a:lnTo>
                      <a:pt x="21" y="14925"/>
                    </a:lnTo>
                    <a:lnTo>
                      <a:pt x="2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"/>
          <p:cNvSpPr/>
          <p:nvPr>
            <p:ph idx="2" type="pic"/>
          </p:nvPr>
        </p:nvSpPr>
        <p:spPr>
          <a:xfrm>
            <a:off x="0" y="2250"/>
            <a:ext cx="9144000" cy="5139000"/>
          </a:xfrm>
          <a:prstGeom prst="rect">
            <a:avLst/>
          </a:prstGeom>
          <a:noFill/>
          <a:ln>
            <a:noFill/>
          </a:ln>
        </p:spPr>
      </p:sp>
      <p:sp>
        <p:nvSpPr>
          <p:cNvPr id="166" name="Google Shape;166;p10"/>
          <p:cNvSpPr txBox="1"/>
          <p:nvPr>
            <p:ph type="title"/>
          </p:nvPr>
        </p:nvSpPr>
        <p:spPr>
          <a:xfrm>
            <a:off x="720000" y="4013400"/>
            <a:ext cx="7704000" cy="59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b="1" sz="3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registerguard.com/press-release/story/38101/to-tackle-doctor-shortage-in-inland-empire-j-w-vines-medical-foundation-expands-mentorship-progra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34"/>
          <p:cNvSpPr txBox="1"/>
          <p:nvPr>
            <p:ph idx="1" type="subTitle"/>
          </p:nvPr>
        </p:nvSpPr>
        <p:spPr>
          <a:xfrm rot="-455">
            <a:off x="2307136" y="3667531"/>
            <a:ext cx="4529400" cy="4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Van Le, Shrey Saretha, and Claire Brammer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California University of Science and Medicine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Inland Empire AHEC</a:t>
            </a:r>
            <a:endParaRPr/>
          </a:p>
        </p:txBody>
      </p:sp>
      <p:sp>
        <p:nvSpPr>
          <p:cNvPr id="488" name="Google Shape;488;p34"/>
          <p:cNvSpPr txBox="1"/>
          <p:nvPr>
            <p:ph type="ctrTitle"/>
          </p:nvPr>
        </p:nvSpPr>
        <p:spPr>
          <a:xfrm>
            <a:off x="719850" y="1049363"/>
            <a:ext cx="7704300" cy="261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700" u="sng"/>
              <a:t>Stitching Futures</a:t>
            </a:r>
            <a:r>
              <a:rPr lang="en" sz="4700"/>
              <a:t>: </a:t>
            </a:r>
            <a:endParaRPr sz="4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accent1"/>
                </a:solidFill>
              </a:rPr>
              <a:t>The Impact of Suturing Workshops on Medical Career Interest Among </a:t>
            </a:r>
            <a:endParaRPr sz="3200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accent1"/>
                </a:solidFill>
              </a:rPr>
              <a:t>Students in the Inland Empire</a:t>
            </a:r>
            <a:endParaRPr sz="32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43"/>
          <p:cNvSpPr txBox="1"/>
          <p:nvPr>
            <p:ph type="title"/>
          </p:nvPr>
        </p:nvSpPr>
        <p:spPr>
          <a:xfrm rot="288">
            <a:off x="991350" y="1526139"/>
            <a:ext cx="7161300" cy="165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634" name="Google Shape;634;p43"/>
          <p:cNvSpPr/>
          <p:nvPr/>
        </p:nvSpPr>
        <p:spPr>
          <a:xfrm>
            <a:off x="681891" y="3572793"/>
            <a:ext cx="186673" cy="386357"/>
          </a:xfrm>
          <a:custGeom>
            <a:rect b="b" l="l" r="r" t="t"/>
            <a:pathLst>
              <a:path extrusionOk="0" h="13333" w="6442">
                <a:moveTo>
                  <a:pt x="3221" y="1"/>
                </a:moveTo>
                <a:cubicBezTo>
                  <a:pt x="1442" y="1"/>
                  <a:pt x="0" y="1442"/>
                  <a:pt x="0" y="3221"/>
                </a:cubicBezTo>
                <a:lnTo>
                  <a:pt x="0" y="10112"/>
                </a:lnTo>
                <a:cubicBezTo>
                  <a:pt x="0" y="11890"/>
                  <a:pt x="1442" y="13332"/>
                  <a:pt x="3221" y="13332"/>
                </a:cubicBezTo>
                <a:cubicBezTo>
                  <a:pt x="4999" y="13332"/>
                  <a:pt x="6441" y="11890"/>
                  <a:pt x="6441" y="10112"/>
                </a:cubicBezTo>
                <a:lnTo>
                  <a:pt x="6441" y="3221"/>
                </a:lnTo>
                <a:cubicBezTo>
                  <a:pt x="6441" y="1442"/>
                  <a:pt x="4999" y="1"/>
                  <a:pt x="32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43"/>
          <p:cNvSpPr/>
          <p:nvPr/>
        </p:nvSpPr>
        <p:spPr>
          <a:xfrm>
            <a:off x="1917429" y="4323423"/>
            <a:ext cx="280068" cy="280068"/>
          </a:xfrm>
          <a:custGeom>
            <a:rect b="b" l="l" r="r" t="t"/>
            <a:pathLst>
              <a:path extrusionOk="0" h="9665" w="9665">
                <a:moveTo>
                  <a:pt x="4832" y="1"/>
                </a:moveTo>
                <a:cubicBezTo>
                  <a:pt x="3550" y="1"/>
                  <a:pt x="2321" y="510"/>
                  <a:pt x="1415" y="1416"/>
                </a:cubicBezTo>
                <a:cubicBezTo>
                  <a:pt x="509" y="2323"/>
                  <a:pt x="0" y="3551"/>
                  <a:pt x="0" y="4833"/>
                </a:cubicBezTo>
                <a:cubicBezTo>
                  <a:pt x="0" y="6114"/>
                  <a:pt x="509" y="7344"/>
                  <a:pt x="1415" y="8249"/>
                </a:cubicBezTo>
                <a:cubicBezTo>
                  <a:pt x="2321" y="9156"/>
                  <a:pt x="3550" y="9665"/>
                  <a:pt x="4832" y="9665"/>
                </a:cubicBezTo>
                <a:cubicBezTo>
                  <a:pt x="6114" y="9665"/>
                  <a:pt x="7342" y="9156"/>
                  <a:pt x="8249" y="8249"/>
                </a:cubicBezTo>
                <a:cubicBezTo>
                  <a:pt x="9155" y="7344"/>
                  <a:pt x="9664" y="6114"/>
                  <a:pt x="9664" y="4833"/>
                </a:cubicBezTo>
                <a:cubicBezTo>
                  <a:pt x="9664" y="3551"/>
                  <a:pt x="9155" y="2323"/>
                  <a:pt x="8249" y="1416"/>
                </a:cubicBezTo>
                <a:cubicBezTo>
                  <a:pt x="7342" y="510"/>
                  <a:pt x="6114" y="1"/>
                  <a:pt x="483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43"/>
          <p:cNvSpPr/>
          <p:nvPr/>
        </p:nvSpPr>
        <p:spPr>
          <a:xfrm>
            <a:off x="1166203" y="4302487"/>
            <a:ext cx="508555" cy="508584"/>
          </a:xfrm>
          <a:custGeom>
            <a:rect b="b" l="l" r="r" t="t"/>
            <a:pathLst>
              <a:path extrusionOk="0" h="17551" w="17550">
                <a:moveTo>
                  <a:pt x="1962" y="0"/>
                </a:moveTo>
                <a:cubicBezTo>
                  <a:pt x="879" y="0"/>
                  <a:pt x="1" y="878"/>
                  <a:pt x="1" y="1960"/>
                </a:cubicBezTo>
                <a:lnTo>
                  <a:pt x="1" y="5851"/>
                </a:lnTo>
                <a:lnTo>
                  <a:pt x="1" y="15591"/>
                </a:lnTo>
                <a:cubicBezTo>
                  <a:pt x="1" y="16673"/>
                  <a:pt x="879" y="17550"/>
                  <a:pt x="1962" y="17550"/>
                </a:cubicBezTo>
                <a:lnTo>
                  <a:pt x="17550" y="17550"/>
                </a:lnTo>
                <a:lnTo>
                  <a:pt x="17523" y="17524"/>
                </a:lnTo>
                <a:lnTo>
                  <a:pt x="17550" y="17524"/>
                </a:lnTo>
                <a:lnTo>
                  <a:pt x="17550" y="13634"/>
                </a:lnTo>
                <a:cubicBezTo>
                  <a:pt x="17549" y="12552"/>
                  <a:pt x="16671" y="11674"/>
                  <a:pt x="15588" y="11674"/>
                </a:cubicBezTo>
                <a:lnTo>
                  <a:pt x="13642" y="11674"/>
                </a:lnTo>
                <a:cubicBezTo>
                  <a:pt x="12556" y="11674"/>
                  <a:pt x="11677" y="10791"/>
                  <a:pt x="11682" y="9704"/>
                </a:cubicBezTo>
                <a:lnTo>
                  <a:pt x="11691" y="7792"/>
                </a:lnTo>
                <a:cubicBezTo>
                  <a:pt x="11696" y="6706"/>
                  <a:pt x="10817" y="5822"/>
                  <a:pt x="9731" y="5822"/>
                </a:cubicBezTo>
                <a:lnTo>
                  <a:pt x="7811" y="5822"/>
                </a:lnTo>
                <a:cubicBezTo>
                  <a:pt x="6728" y="5822"/>
                  <a:pt x="5850" y="4945"/>
                  <a:pt x="5850" y="3863"/>
                </a:cubicBezTo>
                <a:lnTo>
                  <a:pt x="5850" y="1960"/>
                </a:lnTo>
                <a:cubicBezTo>
                  <a:pt x="5850" y="878"/>
                  <a:pt x="4972" y="0"/>
                  <a:pt x="38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43"/>
          <p:cNvSpPr/>
          <p:nvPr/>
        </p:nvSpPr>
        <p:spPr>
          <a:xfrm>
            <a:off x="7980432" y="671048"/>
            <a:ext cx="172213" cy="156884"/>
          </a:xfrm>
          <a:custGeom>
            <a:rect b="b" l="l" r="r" t="t"/>
            <a:pathLst>
              <a:path extrusionOk="0" h="5414" w="5943">
                <a:moveTo>
                  <a:pt x="2972" y="0"/>
                </a:moveTo>
                <a:cubicBezTo>
                  <a:pt x="2279" y="0"/>
                  <a:pt x="1587" y="264"/>
                  <a:pt x="1058" y="793"/>
                </a:cubicBezTo>
                <a:cubicBezTo>
                  <a:pt x="1" y="1850"/>
                  <a:pt x="1" y="3563"/>
                  <a:pt x="1058" y="4620"/>
                </a:cubicBezTo>
                <a:cubicBezTo>
                  <a:pt x="1587" y="5149"/>
                  <a:pt x="2279" y="5413"/>
                  <a:pt x="2972" y="5413"/>
                </a:cubicBezTo>
                <a:cubicBezTo>
                  <a:pt x="3664" y="5413"/>
                  <a:pt x="4357" y="5149"/>
                  <a:pt x="4885" y="4620"/>
                </a:cubicBezTo>
                <a:cubicBezTo>
                  <a:pt x="5943" y="3563"/>
                  <a:pt x="5943" y="1850"/>
                  <a:pt x="4885" y="793"/>
                </a:cubicBezTo>
                <a:cubicBezTo>
                  <a:pt x="4357" y="264"/>
                  <a:pt x="3664" y="0"/>
                  <a:pt x="297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5"/>
          <p:cNvSpPr txBox="1"/>
          <p:nvPr>
            <p:ph idx="8" type="subTitle"/>
          </p:nvPr>
        </p:nvSpPr>
        <p:spPr>
          <a:xfrm>
            <a:off x="3419275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494" name="Google Shape;494;p35"/>
          <p:cNvSpPr txBox="1"/>
          <p:nvPr>
            <p:ph idx="7" type="subTitle"/>
          </p:nvPr>
        </p:nvSpPr>
        <p:spPr>
          <a:xfrm>
            <a:off x="720000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495" name="Google Shape;495;p35"/>
          <p:cNvSpPr txBox="1"/>
          <p:nvPr>
            <p:ph idx="5" type="subTitle"/>
          </p:nvPr>
        </p:nvSpPr>
        <p:spPr>
          <a:xfrm>
            <a:off x="6118550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Describe the project </a:t>
            </a:r>
            <a:r>
              <a:rPr lang="en"/>
              <a:t>methodology</a:t>
            </a:r>
            <a:endParaRPr/>
          </a:p>
        </p:txBody>
      </p:sp>
      <p:sp>
        <p:nvSpPr>
          <p:cNvPr id="496" name="Google Shape;496;p35"/>
          <p:cNvSpPr txBox="1"/>
          <p:nvPr>
            <p:ph idx="6" type="subTitle"/>
          </p:nvPr>
        </p:nvSpPr>
        <p:spPr>
          <a:xfrm>
            <a:off x="6118550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Reflect on key insights and takeaways</a:t>
            </a:r>
            <a:endParaRPr/>
          </a:p>
        </p:txBody>
      </p:sp>
      <p:sp>
        <p:nvSpPr>
          <p:cNvPr id="497" name="Google Shape;497;p35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/>
          </a:p>
        </p:txBody>
      </p:sp>
      <p:sp>
        <p:nvSpPr>
          <p:cNvPr id="498" name="Google Shape;498;p35"/>
          <p:cNvSpPr txBox="1"/>
          <p:nvPr>
            <p:ph idx="1" type="subTitle"/>
          </p:nvPr>
        </p:nvSpPr>
        <p:spPr>
          <a:xfrm>
            <a:off x="720000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Describe the need for the project and relevant literature</a:t>
            </a:r>
            <a:endParaRPr/>
          </a:p>
        </p:txBody>
      </p:sp>
      <p:sp>
        <p:nvSpPr>
          <p:cNvPr id="499" name="Google Shape;499;p35"/>
          <p:cNvSpPr txBox="1"/>
          <p:nvPr>
            <p:ph idx="2" type="subTitle"/>
          </p:nvPr>
        </p:nvSpPr>
        <p:spPr>
          <a:xfrm>
            <a:off x="3419275" y="2254475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Outline the goals and aims of the project</a:t>
            </a:r>
            <a:endParaRPr/>
          </a:p>
        </p:txBody>
      </p:sp>
      <p:sp>
        <p:nvSpPr>
          <p:cNvPr id="500" name="Google Shape;500;p35"/>
          <p:cNvSpPr txBox="1"/>
          <p:nvPr>
            <p:ph idx="3" type="subTitle"/>
          </p:nvPr>
        </p:nvSpPr>
        <p:spPr>
          <a:xfrm>
            <a:off x="720000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 relevant data and project outcomes</a:t>
            </a:r>
            <a:endParaRPr/>
          </a:p>
        </p:txBody>
      </p:sp>
      <p:sp>
        <p:nvSpPr>
          <p:cNvPr id="501" name="Google Shape;501;p35"/>
          <p:cNvSpPr txBox="1"/>
          <p:nvPr>
            <p:ph idx="4" type="subTitle"/>
          </p:nvPr>
        </p:nvSpPr>
        <p:spPr>
          <a:xfrm>
            <a:off x="3419271" y="3969000"/>
            <a:ext cx="23055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 plans for sustaining the project</a:t>
            </a:r>
            <a:endParaRPr/>
          </a:p>
        </p:txBody>
      </p:sp>
      <p:sp>
        <p:nvSpPr>
          <p:cNvPr id="502" name="Google Shape;502;p35"/>
          <p:cNvSpPr txBox="1"/>
          <p:nvPr>
            <p:ph idx="9" type="subTitle"/>
          </p:nvPr>
        </p:nvSpPr>
        <p:spPr>
          <a:xfrm>
            <a:off x="6118550" y="1553225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503" name="Google Shape;503;p35"/>
          <p:cNvSpPr txBox="1"/>
          <p:nvPr>
            <p:ph idx="13" type="subTitle"/>
          </p:nvPr>
        </p:nvSpPr>
        <p:spPr>
          <a:xfrm>
            <a:off x="6118550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Lessons Learned</a:t>
            </a:r>
            <a:endParaRPr/>
          </a:p>
        </p:txBody>
      </p:sp>
      <p:sp>
        <p:nvSpPr>
          <p:cNvPr id="504" name="Google Shape;504;p35"/>
          <p:cNvSpPr txBox="1"/>
          <p:nvPr>
            <p:ph idx="14" type="subTitle"/>
          </p:nvPr>
        </p:nvSpPr>
        <p:spPr>
          <a:xfrm>
            <a:off x="720000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</a:t>
            </a:r>
            <a:endParaRPr/>
          </a:p>
        </p:txBody>
      </p:sp>
      <p:sp>
        <p:nvSpPr>
          <p:cNvPr id="505" name="Google Shape;505;p35"/>
          <p:cNvSpPr txBox="1"/>
          <p:nvPr>
            <p:ph idx="15" type="subTitle"/>
          </p:nvPr>
        </p:nvSpPr>
        <p:spPr>
          <a:xfrm>
            <a:off x="3419275" y="3267550"/>
            <a:ext cx="2305500" cy="86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Sustainability</a:t>
            </a:r>
            <a:endParaRPr/>
          </a:p>
        </p:txBody>
      </p:sp>
      <p:sp>
        <p:nvSpPr>
          <p:cNvPr id="506" name="Google Shape;506;p35"/>
          <p:cNvSpPr txBox="1"/>
          <p:nvPr>
            <p:ph idx="4294967295" type="title"/>
          </p:nvPr>
        </p:nvSpPr>
        <p:spPr>
          <a:xfrm rot="1973">
            <a:off x="1350137" y="1426351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1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07" name="Google Shape;507;p35"/>
          <p:cNvSpPr txBox="1"/>
          <p:nvPr>
            <p:ph idx="4294967295" type="title"/>
          </p:nvPr>
        </p:nvSpPr>
        <p:spPr>
          <a:xfrm rot="1973">
            <a:off x="4049412" y="1426351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2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08" name="Google Shape;508;p35"/>
          <p:cNvSpPr txBox="1"/>
          <p:nvPr>
            <p:ph idx="4294967295" type="title"/>
          </p:nvPr>
        </p:nvSpPr>
        <p:spPr>
          <a:xfrm rot="1973">
            <a:off x="6748687" y="1426338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3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09" name="Google Shape;509;p35"/>
          <p:cNvSpPr txBox="1"/>
          <p:nvPr>
            <p:ph idx="4294967295" type="title"/>
          </p:nvPr>
        </p:nvSpPr>
        <p:spPr>
          <a:xfrm rot="1973">
            <a:off x="1350137" y="3127938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4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10" name="Google Shape;510;p35"/>
          <p:cNvSpPr txBox="1"/>
          <p:nvPr>
            <p:ph idx="4294967295" type="title"/>
          </p:nvPr>
        </p:nvSpPr>
        <p:spPr>
          <a:xfrm rot="1973">
            <a:off x="4049412" y="3127926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5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11" name="Google Shape;511;p35"/>
          <p:cNvSpPr txBox="1"/>
          <p:nvPr>
            <p:ph idx="4294967295" type="title"/>
          </p:nvPr>
        </p:nvSpPr>
        <p:spPr>
          <a:xfrm rot="1973">
            <a:off x="6748687" y="3063126"/>
            <a:ext cx="10452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6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6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517" name="Google Shape;517;p36"/>
          <p:cNvSpPr txBox="1"/>
          <p:nvPr>
            <p:ph idx="1" type="body"/>
          </p:nvPr>
        </p:nvSpPr>
        <p:spPr>
          <a:xfrm>
            <a:off x="720000" y="1316109"/>
            <a:ext cx="7704000" cy="226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Community Need</a:t>
            </a:r>
            <a:r>
              <a:rPr lang="en"/>
              <a:t>: </a:t>
            </a:r>
            <a:r>
              <a:rPr lang="en"/>
              <a:t>Many students have limited access to mentorship, clinical exposure, and hands-on medical experiences despite growing demand for a diverse healthcare workforce.</a:t>
            </a:r>
            <a:endParaRPr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Underrepresentation remains a challenge in medicine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Inland Empire has only 42 primary care physicians per 100,000 residents, well below the 60-80 per 100,000 as recommended by the California Health Care Foundation</a:t>
            </a:r>
            <a:r>
              <a:rPr baseline="30000" lang="en"/>
              <a:t>1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Early exposure increases interest in healthcare careers, especially among minority students</a:t>
            </a:r>
            <a:r>
              <a:rPr baseline="30000" lang="en"/>
              <a:t>2</a:t>
            </a:r>
            <a:r>
              <a:rPr lang="en"/>
              <a:t>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Hands-on workshops increase student confidence, interest in medical careers, and sense of belonging in medicine</a:t>
            </a:r>
            <a:r>
              <a:rPr baseline="30000" lang="en"/>
              <a:t>3</a:t>
            </a:r>
            <a:endParaRPr baseline="30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→</a:t>
            </a:r>
            <a:r>
              <a:rPr lang="en"/>
              <a:t> </a:t>
            </a:r>
            <a:r>
              <a:rPr b="1" lang="en"/>
              <a:t>Opportunity for intervention</a:t>
            </a:r>
            <a:r>
              <a:rPr lang="en"/>
              <a:t>: Early, hands-on exposure (ie. suturing workshops) may help address educational access gaps and promote healthcare career interest among underserved students in the Inland Empire.</a:t>
            </a:r>
            <a:endParaRPr/>
          </a:p>
        </p:txBody>
      </p:sp>
      <p:grpSp>
        <p:nvGrpSpPr>
          <p:cNvPr id="518" name="Google Shape;518;p36"/>
          <p:cNvGrpSpPr/>
          <p:nvPr/>
        </p:nvGrpSpPr>
        <p:grpSpPr>
          <a:xfrm>
            <a:off x="8068173" y="3904749"/>
            <a:ext cx="977788" cy="1238759"/>
            <a:chOff x="227223" y="1681074"/>
            <a:chExt cx="977788" cy="1238759"/>
          </a:xfrm>
        </p:grpSpPr>
        <p:sp>
          <p:nvSpPr>
            <p:cNvPr id="519" name="Google Shape;519;p36"/>
            <p:cNvSpPr/>
            <p:nvPr/>
          </p:nvSpPr>
          <p:spPr>
            <a:xfrm>
              <a:off x="283700" y="1737638"/>
              <a:ext cx="864805" cy="1168054"/>
            </a:xfrm>
            <a:custGeom>
              <a:rect b="b" l="l" r="r" t="t"/>
              <a:pathLst>
                <a:path extrusionOk="0" h="40309" w="29844">
                  <a:moveTo>
                    <a:pt x="14922" y="0"/>
                  </a:moveTo>
                  <a:cubicBezTo>
                    <a:pt x="6694" y="0"/>
                    <a:pt x="0" y="6694"/>
                    <a:pt x="0" y="14921"/>
                  </a:cubicBezTo>
                  <a:lnTo>
                    <a:pt x="0" y="40308"/>
                  </a:lnTo>
                  <a:lnTo>
                    <a:pt x="976" y="40308"/>
                  </a:lnTo>
                  <a:lnTo>
                    <a:pt x="976" y="14921"/>
                  </a:lnTo>
                  <a:cubicBezTo>
                    <a:pt x="976" y="7232"/>
                    <a:pt x="7233" y="976"/>
                    <a:pt x="14923" y="976"/>
                  </a:cubicBezTo>
                  <a:cubicBezTo>
                    <a:pt x="22612" y="976"/>
                    <a:pt x="28868" y="7232"/>
                    <a:pt x="28868" y="14921"/>
                  </a:cubicBezTo>
                  <a:lnTo>
                    <a:pt x="28868" y="40308"/>
                  </a:lnTo>
                  <a:lnTo>
                    <a:pt x="29843" y="40308"/>
                  </a:lnTo>
                  <a:lnTo>
                    <a:pt x="29843" y="14921"/>
                  </a:lnTo>
                  <a:cubicBezTo>
                    <a:pt x="29843" y="6694"/>
                    <a:pt x="23149" y="0"/>
                    <a:pt x="149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0" name="Google Shape;520;p36"/>
            <p:cNvSpPr/>
            <p:nvPr/>
          </p:nvSpPr>
          <p:spPr>
            <a:xfrm>
              <a:off x="227223" y="1681074"/>
              <a:ext cx="977788" cy="1238759"/>
            </a:xfrm>
            <a:custGeom>
              <a:rect b="b" l="l" r="r" t="t"/>
              <a:pathLst>
                <a:path extrusionOk="0" h="42749" w="33743">
                  <a:moveTo>
                    <a:pt x="16871" y="976"/>
                  </a:moveTo>
                  <a:cubicBezTo>
                    <a:pt x="25637" y="976"/>
                    <a:pt x="32767" y="8108"/>
                    <a:pt x="32767" y="16873"/>
                  </a:cubicBezTo>
                  <a:lnTo>
                    <a:pt x="32767" y="41773"/>
                  </a:lnTo>
                  <a:lnTo>
                    <a:pt x="29841" y="41773"/>
                  </a:lnTo>
                  <a:lnTo>
                    <a:pt x="29841" y="16873"/>
                  </a:lnTo>
                  <a:cubicBezTo>
                    <a:pt x="29841" y="9721"/>
                    <a:pt x="24022" y="3903"/>
                    <a:pt x="16871" y="3903"/>
                  </a:cubicBezTo>
                  <a:cubicBezTo>
                    <a:pt x="9719" y="3903"/>
                    <a:pt x="3901" y="9721"/>
                    <a:pt x="3901" y="16873"/>
                  </a:cubicBezTo>
                  <a:lnTo>
                    <a:pt x="3901" y="41773"/>
                  </a:lnTo>
                  <a:lnTo>
                    <a:pt x="976" y="41773"/>
                  </a:lnTo>
                  <a:lnTo>
                    <a:pt x="976" y="16873"/>
                  </a:lnTo>
                  <a:cubicBezTo>
                    <a:pt x="976" y="8109"/>
                    <a:pt x="8104" y="976"/>
                    <a:pt x="16871" y="976"/>
                  </a:cubicBezTo>
                  <a:close/>
                  <a:moveTo>
                    <a:pt x="16872" y="1"/>
                  </a:moveTo>
                  <a:cubicBezTo>
                    <a:pt x="7567" y="1"/>
                    <a:pt x="0" y="7571"/>
                    <a:pt x="0" y="16873"/>
                  </a:cubicBezTo>
                  <a:lnTo>
                    <a:pt x="0" y="42746"/>
                  </a:lnTo>
                  <a:lnTo>
                    <a:pt x="4877" y="42746"/>
                  </a:lnTo>
                  <a:lnTo>
                    <a:pt x="4877" y="16873"/>
                  </a:lnTo>
                  <a:cubicBezTo>
                    <a:pt x="4877" y="10258"/>
                    <a:pt x="10256" y="4878"/>
                    <a:pt x="16870" y="4878"/>
                  </a:cubicBezTo>
                  <a:cubicBezTo>
                    <a:pt x="23485" y="4878"/>
                    <a:pt x="28865" y="10258"/>
                    <a:pt x="28865" y="16873"/>
                  </a:cubicBezTo>
                  <a:lnTo>
                    <a:pt x="28865" y="42748"/>
                  </a:lnTo>
                  <a:lnTo>
                    <a:pt x="33743" y="42748"/>
                  </a:lnTo>
                  <a:lnTo>
                    <a:pt x="33743" y="16873"/>
                  </a:lnTo>
                  <a:cubicBezTo>
                    <a:pt x="33743" y="7571"/>
                    <a:pt x="26176" y="1"/>
                    <a:pt x="16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37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526" name="Google Shape;526;p37"/>
          <p:cNvSpPr txBox="1"/>
          <p:nvPr/>
        </p:nvSpPr>
        <p:spPr>
          <a:xfrm>
            <a:off x="1098900" y="3422200"/>
            <a:ext cx="4913400" cy="444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rPr>
              <a:t>Increase representation in medicine</a:t>
            </a:r>
            <a:endParaRPr b="1" sz="2000">
              <a:solidFill>
                <a:schemeClr val="dk1"/>
              </a:solidFill>
              <a:latin typeface="Arima"/>
              <a:ea typeface="Arima"/>
              <a:cs typeface="Arima"/>
              <a:sym typeface="Arima"/>
            </a:endParaRPr>
          </a:p>
        </p:txBody>
      </p:sp>
      <p:sp>
        <p:nvSpPr>
          <p:cNvPr id="527" name="Google Shape;527;p37"/>
          <p:cNvSpPr txBox="1"/>
          <p:nvPr/>
        </p:nvSpPr>
        <p:spPr>
          <a:xfrm>
            <a:off x="1098925" y="3713850"/>
            <a:ext cx="6947100" cy="3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To explore the potential of hands-on medical skills workshops as a strategy for increasing access to healthcare career pathways and strengthening the future healthcare workforce in underserved communities.</a:t>
            </a:r>
            <a:endParaRPr b="1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28" name="Google Shape;528;p37"/>
          <p:cNvSpPr txBox="1"/>
          <p:nvPr/>
        </p:nvSpPr>
        <p:spPr>
          <a:xfrm>
            <a:off x="1098900" y="1499325"/>
            <a:ext cx="7766400" cy="44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rPr>
              <a:t>Increase access to early medical education opportunities</a:t>
            </a:r>
            <a:endParaRPr b="1" sz="2000">
              <a:solidFill>
                <a:schemeClr val="dk1"/>
              </a:solidFill>
              <a:latin typeface="Arima"/>
              <a:ea typeface="Arima"/>
              <a:cs typeface="Arima"/>
              <a:sym typeface="Arima"/>
            </a:endParaRPr>
          </a:p>
        </p:txBody>
      </p:sp>
      <p:sp>
        <p:nvSpPr>
          <p:cNvPr id="529" name="Google Shape;529;p37"/>
          <p:cNvSpPr txBox="1"/>
          <p:nvPr/>
        </p:nvSpPr>
        <p:spPr>
          <a:xfrm>
            <a:off x="1098925" y="1791000"/>
            <a:ext cx="6947100" cy="3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To increase access to early medical education opportunities through hands-on suturing workshops for students in the Inland Empire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30" name="Google Shape;530;p37"/>
          <p:cNvSpPr txBox="1"/>
          <p:nvPr/>
        </p:nvSpPr>
        <p:spPr>
          <a:xfrm>
            <a:off x="1098900" y="2460775"/>
            <a:ext cx="5545200" cy="44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rPr>
              <a:t>Promote interest in healthcare careers </a:t>
            </a:r>
            <a:endParaRPr b="1" sz="2000">
              <a:solidFill>
                <a:schemeClr val="dk1"/>
              </a:solidFill>
              <a:latin typeface="Arima"/>
              <a:ea typeface="Arima"/>
              <a:cs typeface="Arima"/>
              <a:sym typeface="Arima"/>
            </a:endParaRPr>
          </a:p>
        </p:txBody>
      </p:sp>
      <p:sp>
        <p:nvSpPr>
          <p:cNvPr id="531" name="Google Shape;531;p37"/>
          <p:cNvSpPr txBox="1"/>
          <p:nvPr/>
        </p:nvSpPr>
        <p:spPr>
          <a:xfrm>
            <a:off x="1098925" y="2752425"/>
            <a:ext cx="6947100" cy="3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To increase procedural knowledge and self-confidence exposure through suturing workshops and assess their impact on career interest among students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grpSp>
        <p:nvGrpSpPr>
          <p:cNvPr id="532" name="Google Shape;532;p37"/>
          <p:cNvGrpSpPr/>
          <p:nvPr/>
        </p:nvGrpSpPr>
        <p:grpSpPr>
          <a:xfrm>
            <a:off x="670613" y="1527148"/>
            <a:ext cx="388456" cy="388349"/>
            <a:chOff x="857848" y="1592247"/>
            <a:chExt cx="318511" cy="318424"/>
          </a:xfrm>
        </p:grpSpPr>
        <p:sp>
          <p:nvSpPr>
            <p:cNvPr id="533" name="Google Shape;533;p37"/>
            <p:cNvSpPr/>
            <p:nvPr/>
          </p:nvSpPr>
          <p:spPr>
            <a:xfrm>
              <a:off x="1029423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7" y="332"/>
                    <a:pt x="1837" y="214"/>
                  </a:cubicBezTo>
                  <a:cubicBezTo>
                    <a:pt x="1837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1029423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>
              <a:off x="1029423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>
              <a:off x="951077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6" y="332"/>
                    <a:pt x="1836" y="214"/>
                  </a:cubicBezTo>
                  <a:cubicBezTo>
                    <a:pt x="1836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951077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951077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37"/>
            <p:cNvSpPr/>
            <p:nvPr/>
          </p:nvSpPr>
          <p:spPr>
            <a:xfrm>
              <a:off x="857848" y="1592247"/>
              <a:ext cx="318511" cy="318424"/>
            </a:xfrm>
            <a:custGeom>
              <a:rect b="b" l="l" r="r" t="t"/>
              <a:pathLst>
                <a:path extrusionOk="0" h="10933" w="10936">
                  <a:moveTo>
                    <a:pt x="6747" y="428"/>
                  </a:moveTo>
                  <a:cubicBezTo>
                    <a:pt x="7823" y="428"/>
                    <a:pt x="8734" y="1308"/>
                    <a:pt x="8734" y="2349"/>
                  </a:cubicBezTo>
                  <a:cubicBezTo>
                    <a:pt x="8734" y="2467"/>
                    <a:pt x="8829" y="2563"/>
                    <a:pt x="8947" y="2563"/>
                  </a:cubicBezTo>
                  <a:cubicBezTo>
                    <a:pt x="9791" y="2563"/>
                    <a:pt x="10505" y="3248"/>
                    <a:pt x="10505" y="4057"/>
                  </a:cubicBezTo>
                  <a:cubicBezTo>
                    <a:pt x="10505" y="4809"/>
                    <a:pt x="9948" y="5432"/>
                    <a:pt x="9222" y="5537"/>
                  </a:cubicBezTo>
                  <a:lnTo>
                    <a:pt x="9222" y="3630"/>
                  </a:lnTo>
                  <a:cubicBezTo>
                    <a:pt x="9222" y="3513"/>
                    <a:pt x="9127" y="3417"/>
                    <a:pt x="9009" y="3417"/>
                  </a:cubicBezTo>
                  <a:lnTo>
                    <a:pt x="8368" y="3417"/>
                  </a:lnTo>
                  <a:lnTo>
                    <a:pt x="8368" y="3203"/>
                  </a:lnTo>
                  <a:cubicBezTo>
                    <a:pt x="8368" y="3086"/>
                    <a:pt x="8272" y="2990"/>
                    <a:pt x="8155" y="2990"/>
                  </a:cubicBezTo>
                  <a:lnTo>
                    <a:pt x="6320" y="2990"/>
                  </a:lnTo>
                  <a:cubicBezTo>
                    <a:pt x="5972" y="2990"/>
                    <a:pt x="5661" y="3159"/>
                    <a:pt x="5466" y="3417"/>
                  </a:cubicBezTo>
                  <a:cubicBezTo>
                    <a:pt x="5271" y="3157"/>
                    <a:pt x="4961" y="2990"/>
                    <a:pt x="4612" y="2990"/>
                  </a:cubicBezTo>
                  <a:lnTo>
                    <a:pt x="2776" y="2990"/>
                  </a:lnTo>
                  <a:cubicBezTo>
                    <a:pt x="2658" y="2990"/>
                    <a:pt x="2562" y="3086"/>
                    <a:pt x="2562" y="3203"/>
                  </a:cubicBezTo>
                  <a:lnTo>
                    <a:pt x="2562" y="3417"/>
                  </a:lnTo>
                  <a:lnTo>
                    <a:pt x="1922" y="3417"/>
                  </a:lnTo>
                  <a:cubicBezTo>
                    <a:pt x="1804" y="3417"/>
                    <a:pt x="1708" y="3513"/>
                    <a:pt x="1708" y="3630"/>
                  </a:cubicBezTo>
                  <a:lnTo>
                    <a:pt x="1708" y="5537"/>
                  </a:lnTo>
                  <a:cubicBezTo>
                    <a:pt x="984" y="5432"/>
                    <a:pt x="427" y="4809"/>
                    <a:pt x="427" y="4057"/>
                  </a:cubicBezTo>
                  <a:cubicBezTo>
                    <a:pt x="427" y="3248"/>
                    <a:pt x="1141" y="2563"/>
                    <a:pt x="1987" y="2563"/>
                  </a:cubicBezTo>
                  <a:cubicBezTo>
                    <a:pt x="2103" y="2563"/>
                    <a:pt x="2200" y="2467"/>
                    <a:pt x="2200" y="2349"/>
                  </a:cubicBezTo>
                  <a:cubicBezTo>
                    <a:pt x="2200" y="1540"/>
                    <a:pt x="2913" y="855"/>
                    <a:pt x="3758" y="855"/>
                  </a:cubicBezTo>
                  <a:cubicBezTo>
                    <a:pt x="4161" y="855"/>
                    <a:pt x="4542" y="1015"/>
                    <a:pt x="4826" y="1306"/>
                  </a:cubicBezTo>
                  <a:cubicBezTo>
                    <a:pt x="4866" y="1346"/>
                    <a:pt x="4923" y="1370"/>
                    <a:pt x="4980" y="1370"/>
                  </a:cubicBezTo>
                  <a:cubicBezTo>
                    <a:pt x="4985" y="1370"/>
                    <a:pt x="4991" y="1369"/>
                    <a:pt x="4996" y="1369"/>
                  </a:cubicBezTo>
                  <a:cubicBezTo>
                    <a:pt x="5061" y="1364"/>
                    <a:pt x="5118" y="1330"/>
                    <a:pt x="5155" y="1275"/>
                  </a:cubicBezTo>
                  <a:cubicBezTo>
                    <a:pt x="5514" y="744"/>
                    <a:pt x="6108" y="428"/>
                    <a:pt x="6747" y="428"/>
                  </a:cubicBezTo>
                  <a:close/>
                  <a:moveTo>
                    <a:pt x="7943" y="3417"/>
                  </a:moveTo>
                  <a:lnTo>
                    <a:pt x="7943" y="6406"/>
                  </a:lnTo>
                  <a:lnTo>
                    <a:pt x="6318" y="6406"/>
                  </a:lnTo>
                  <a:cubicBezTo>
                    <a:pt x="6081" y="6406"/>
                    <a:pt x="5859" y="6485"/>
                    <a:pt x="5680" y="6620"/>
                  </a:cubicBezTo>
                  <a:lnTo>
                    <a:pt x="5680" y="4057"/>
                  </a:lnTo>
                  <a:cubicBezTo>
                    <a:pt x="5680" y="3706"/>
                    <a:pt x="5968" y="3417"/>
                    <a:pt x="6320" y="3417"/>
                  </a:cubicBezTo>
                  <a:close/>
                  <a:moveTo>
                    <a:pt x="4612" y="3417"/>
                  </a:moveTo>
                  <a:cubicBezTo>
                    <a:pt x="4964" y="3417"/>
                    <a:pt x="5253" y="3706"/>
                    <a:pt x="5253" y="4057"/>
                  </a:cubicBezTo>
                  <a:lnTo>
                    <a:pt x="5253" y="6621"/>
                  </a:lnTo>
                  <a:cubicBezTo>
                    <a:pt x="5075" y="6488"/>
                    <a:pt x="4851" y="6406"/>
                    <a:pt x="4610" y="6406"/>
                  </a:cubicBezTo>
                  <a:lnTo>
                    <a:pt x="2989" y="6406"/>
                  </a:lnTo>
                  <a:lnTo>
                    <a:pt x="2989" y="3417"/>
                  </a:lnTo>
                  <a:close/>
                  <a:moveTo>
                    <a:pt x="8797" y="3844"/>
                  </a:moveTo>
                  <a:lnTo>
                    <a:pt x="8797" y="7260"/>
                  </a:lnTo>
                  <a:lnTo>
                    <a:pt x="5714" y="7260"/>
                  </a:lnTo>
                  <a:cubicBezTo>
                    <a:pt x="5804" y="7011"/>
                    <a:pt x="6043" y="6833"/>
                    <a:pt x="6318" y="6833"/>
                  </a:cubicBezTo>
                  <a:lnTo>
                    <a:pt x="8155" y="6833"/>
                  </a:lnTo>
                  <a:cubicBezTo>
                    <a:pt x="8272" y="6833"/>
                    <a:pt x="8368" y="6737"/>
                    <a:pt x="8368" y="6620"/>
                  </a:cubicBezTo>
                  <a:lnTo>
                    <a:pt x="8368" y="3844"/>
                  </a:lnTo>
                  <a:close/>
                  <a:moveTo>
                    <a:pt x="5680" y="7687"/>
                  </a:moveTo>
                  <a:lnTo>
                    <a:pt x="5680" y="9438"/>
                  </a:lnTo>
                  <a:cubicBezTo>
                    <a:pt x="5680" y="9556"/>
                    <a:pt x="5775" y="9651"/>
                    <a:pt x="5893" y="9651"/>
                  </a:cubicBezTo>
                  <a:lnTo>
                    <a:pt x="6233" y="9651"/>
                  </a:lnTo>
                  <a:lnTo>
                    <a:pt x="5466" y="10418"/>
                  </a:lnTo>
                  <a:lnTo>
                    <a:pt x="4699" y="9651"/>
                  </a:lnTo>
                  <a:lnTo>
                    <a:pt x="5039" y="9651"/>
                  </a:lnTo>
                  <a:cubicBezTo>
                    <a:pt x="5157" y="9651"/>
                    <a:pt x="5253" y="9556"/>
                    <a:pt x="5253" y="9438"/>
                  </a:cubicBezTo>
                  <a:lnTo>
                    <a:pt x="5253" y="7687"/>
                  </a:lnTo>
                  <a:close/>
                  <a:moveTo>
                    <a:pt x="6747" y="1"/>
                  </a:moveTo>
                  <a:cubicBezTo>
                    <a:pt x="6049" y="1"/>
                    <a:pt x="5391" y="310"/>
                    <a:pt x="4947" y="843"/>
                  </a:cubicBezTo>
                  <a:cubicBezTo>
                    <a:pt x="4610" y="573"/>
                    <a:pt x="4195" y="428"/>
                    <a:pt x="3758" y="428"/>
                  </a:cubicBezTo>
                  <a:cubicBezTo>
                    <a:pt x="2752" y="428"/>
                    <a:pt x="1893" y="1196"/>
                    <a:pt x="1784" y="2146"/>
                  </a:cubicBezTo>
                  <a:cubicBezTo>
                    <a:pt x="796" y="2249"/>
                    <a:pt x="0" y="3082"/>
                    <a:pt x="0" y="4057"/>
                  </a:cubicBezTo>
                  <a:cubicBezTo>
                    <a:pt x="0" y="5045"/>
                    <a:pt x="750" y="5859"/>
                    <a:pt x="1708" y="5967"/>
                  </a:cubicBezTo>
                  <a:lnTo>
                    <a:pt x="1708" y="7474"/>
                  </a:lnTo>
                  <a:cubicBezTo>
                    <a:pt x="1708" y="7591"/>
                    <a:pt x="1804" y="7687"/>
                    <a:pt x="1922" y="7687"/>
                  </a:cubicBezTo>
                  <a:lnTo>
                    <a:pt x="2414" y="7687"/>
                  </a:lnTo>
                  <a:cubicBezTo>
                    <a:pt x="2530" y="7687"/>
                    <a:pt x="2627" y="7591"/>
                    <a:pt x="2627" y="7474"/>
                  </a:cubicBezTo>
                  <a:cubicBezTo>
                    <a:pt x="2627" y="7356"/>
                    <a:pt x="2530" y="7260"/>
                    <a:pt x="2414" y="7260"/>
                  </a:cubicBezTo>
                  <a:lnTo>
                    <a:pt x="2135" y="7260"/>
                  </a:lnTo>
                  <a:lnTo>
                    <a:pt x="2135" y="3844"/>
                  </a:lnTo>
                  <a:lnTo>
                    <a:pt x="2562" y="3844"/>
                  </a:lnTo>
                  <a:lnTo>
                    <a:pt x="2562" y="6620"/>
                  </a:lnTo>
                  <a:cubicBezTo>
                    <a:pt x="2562" y="6737"/>
                    <a:pt x="2658" y="6833"/>
                    <a:pt x="2776" y="6833"/>
                  </a:cubicBezTo>
                  <a:lnTo>
                    <a:pt x="4610" y="6833"/>
                  </a:lnTo>
                  <a:cubicBezTo>
                    <a:pt x="4887" y="6833"/>
                    <a:pt x="5126" y="7012"/>
                    <a:pt x="5215" y="7260"/>
                  </a:cubicBezTo>
                  <a:lnTo>
                    <a:pt x="4335" y="7260"/>
                  </a:lnTo>
                  <a:cubicBezTo>
                    <a:pt x="4218" y="7260"/>
                    <a:pt x="4122" y="7356"/>
                    <a:pt x="4122" y="7474"/>
                  </a:cubicBezTo>
                  <a:cubicBezTo>
                    <a:pt x="4122" y="7591"/>
                    <a:pt x="4218" y="7687"/>
                    <a:pt x="4335" y="7687"/>
                  </a:cubicBezTo>
                  <a:lnTo>
                    <a:pt x="4826" y="7687"/>
                  </a:lnTo>
                  <a:lnTo>
                    <a:pt x="4826" y="9224"/>
                  </a:lnTo>
                  <a:lnTo>
                    <a:pt x="4185" y="9224"/>
                  </a:lnTo>
                  <a:cubicBezTo>
                    <a:pt x="4100" y="9224"/>
                    <a:pt x="4021" y="9276"/>
                    <a:pt x="3989" y="9358"/>
                  </a:cubicBezTo>
                  <a:cubicBezTo>
                    <a:pt x="3956" y="9436"/>
                    <a:pt x="3973" y="9528"/>
                    <a:pt x="4036" y="9590"/>
                  </a:cubicBezTo>
                  <a:lnTo>
                    <a:pt x="5318" y="10871"/>
                  </a:lnTo>
                  <a:cubicBezTo>
                    <a:pt x="5360" y="10914"/>
                    <a:pt x="5413" y="10932"/>
                    <a:pt x="5468" y="10932"/>
                  </a:cubicBezTo>
                  <a:cubicBezTo>
                    <a:pt x="5524" y="10932"/>
                    <a:pt x="5577" y="10912"/>
                    <a:pt x="5620" y="10871"/>
                  </a:cubicBezTo>
                  <a:lnTo>
                    <a:pt x="6901" y="9590"/>
                  </a:lnTo>
                  <a:cubicBezTo>
                    <a:pt x="6962" y="9528"/>
                    <a:pt x="6979" y="9436"/>
                    <a:pt x="6949" y="9358"/>
                  </a:cubicBezTo>
                  <a:cubicBezTo>
                    <a:pt x="6916" y="9277"/>
                    <a:pt x="6838" y="9224"/>
                    <a:pt x="6752" y="9224"/>
                  </a:cubicBezTo>
                  <a:lnTo>
                    <a:pt x="6112" y="9224"/>
                  </a:lnTo>
                  <a:lnTo>
                    <a:pt x="6112" y="7687"/>
                  </a:lnTo>
                  <a:lnTo>
                    <a:pt x="9012" y="7687"/>
                  </a:lnTo>
                  <a:cubicBezTo>
                    <a:pt x="9130" y="7687"/>
                    <a:pt x="9226" y="7591"/>
                    <a:pt x="9226" y="7474"/>
                  </a:cubicBezTo>
                  <a:lnTo>
                    <a:pt x="9226" y="5967"/>
                  </a:lnTo>
                  <a:cubicBezTo>
                    <a:pt x="10187" y="5859"/>
                    <a:pt x="10935" y="5045"/>
                    <a:pt x="10935" y="4057"/>
                  </a:cubicBezTo>
                  <a:cubicBezTo>
                    <a:pt x="10932" y="3082"/>
                    <a:pt x="10136" y="2249"/>
                    <a:pt x="9152" y="2146"/>
                  </a:cubicBezTo>
                  <a:cubicBezTo>
                    <a:pt x="9043" y="928"/>
                    <a:pt x="7953" y="1"/>
                    <a:pt x="67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0" name="Google Shape;540;p37"/>
            <p:cNvSpPr/>
            <p:nvPr/>
          </p:nvSpPr>
          <p:spPr>
            <a:xfrm>
              <a:off x="949883" y="1803695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cubicBezTo>
                    <a:pt x="332" y="427"/>
                    <a:pt x="427" y="331"/>
                    <a:pt x="427" y="214"/>
                  </a:cubicBezTo>
                  <a:cubicBezTo>
                    <a:pt x="427" y="96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1" name="Google Shape;541;p37"/>
          <p:cNvGrpSpPr/>
          <p:nvPr/>
        </p:nvGrpSpPr>
        <p:grpSpPr>
          <a:xfrm>
            <a:off x="720737" y="2488621"/>
            <a:ext cx="288216" cy="388314"/>
            <a:chOff x="898885" y="2128497"/>
            <a:chExt cx="236320" cy="318394"/>
          </a:xfrm>
        </p:grpSpPr>
        <p:sp>
          <p:nvSpPr>
            <p:cNvPr id="542" name="Google Shape;542;p37"/>
            <p:cNvSpPr/>
            <p:nvPr/>
          </p:nvSpPr>
          <p:spPr>
            <a:xfrm>
              <a:off x="1048121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3" name="Google Shape;543;p37"/>
            <p:cNvSpPr/>
            <p:nvPr/>
          </p:nvSpPr>
          <p:spPr>
            <a:xfrm>
              <a:off x="1023249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4" name="Google Shape;544;p37"/>
            <p:cNvSpPr/>
            <p:nvPr/>
          </p:nvSpPr>
          <p:spPr>
            <a:xfrm>
              <a:off x="998376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5" name="Google Shape;545;p37"/>
            <p:cNvSpPr/>
            <p:nvPr/>
          </p:nvSpPr>
          <p:spPr>
            <a:xfrm>
              <a:off x="948630" y="2205037"/>
              <a:ext cx="161702" cy="136829"/>
            </a:xfrm>
            <a:custGeom>
              <a:rect b="b" l="l" r="r" t="t"/>
              <a:pathLst>
                <a:path extrusionOk="0" h="4698" w="5552">
                  <a:moveTo>
                    <a:pt x="2778" y="428"/>
                  </a:moveTo>
                  <a:cubicBezTo>
                    <a:pt x="3176" y="428"/>
                    <a:pt x="3538" y="564"/>
                    <a:pt x="3729" y="781"/>
                  </a:cubicBezTo>
                  <a:cubicBezTo>
                    <a:pt x="3767" y="826"/>
                    <a:pt x="3820" y="851"/>
                    <a:pt x="3878" y="855"/>
                  </a:cubicBezTo>
                  <a:cubicBezTo>
                    <a:pt x="4315" y="877"/>
                    <a:pt x="4677" y="1364"/>
                    <a:pt x="4698" y="1965"/>
                  </a:cubicBezTo>
                  <a:cubicBezTo>
                    <a:pt x="4703" y="2052"/>
                    <a:pt x="4758" y="2129"/>
                    <a:pt x="4841" y="2156"/>
                  </a:cubicBezTo>
                  <a:cubicBezTo>
                    <a:pt x="5012" y="2216"/>
                    <a:pt x="5126" y="2378"/>
                    <a:pt x="5126" y="2559"/>
                  </a:cubicBezTo>
                  <a:cubicBezTo>
                    <a:pt x="5126" y="2795"/>
                    <a:pt x="4935" y="2986"/>
                    <a:pt x="4699" y="2986"/>
                  </a:cubicBezTo>
                  <a:cubicBezTo>
                    <a:pt x="4465" y="2986"/>
                    <a:pt x="4272" y="2795"/>
                    <a:pt x="4272" y="2559"/>
                  </a:cubicBezTo>
                  <a:lnTo>
                    <a:pt x="4272" y="2132"/>
                  </a:lnTo>
                  <a:cubicBezTo>
                    <a:pt x="4272" y="1661"/>
                    <a:pt x="3892" y="1278"/>
                    <a:pt x="3418" y="1278"/>
                  </a:cubicBezTo>
                  <a:cubicBezTo>
                    <a:pt x="3166" y="1278"/>
                    <a:pt x="2935" y="1393"/>
                    <a:pt x="2778" y="1569"/>
                  </a:cubicBezTo>
                  <a:cubicBezTo>
                    <a:pt x="2622" y="1393"/>
                    <a:pt x="2392" y="1278"/>
                    <a:pt x="2137" y="1278"/>
                  </a:cubicBezTo>
                  <a:cubicBezTo>
                    <a:pt x="1666" y="1278"/>
                    <a:pt x="1283" y="1661"/>
                    <a:pt x="1283" y="2132"/>
                  </a:cubicBezTo>
                  <a:lnTo>
                    <a:pt x="1283" y="2559"/>
                  </a:lnTo>
                  <a:cubicBezTo>
                    <a:pt x="1283" y="2795"/>
                    <a:pt x="1092" y="2986"/>
                    <a:pt x="856" y="2986"/>
                  </a:cubicBezTo>
                  <a:cubicBezTo>
                    <a:pt x="621" y="2986"/>
                    <a:pt x="428" y="2797"/>
                    <a:pt x="428" y="2559"/>
                  </a:cubicBezTo>
                  <a:cubicBezTo>
                    <a:pt x="428" y="2378"/>
                    <a:pt x="544" y="2216"/>
                    <a:pt x="715" y="2156"/>
                  </a:cubicBezTo>
                  <a:cubicBezTo>
                    <a:pt x="797" y="2127"/>
                    <a:pt x="853" y="2052"/>
                    <a:pt x="856" y="1965"/>
                  </a:cubicBezTo>
                  <a:cubicBezTo>
                    <a:pt x="880" y="1364"/>
                    <a:pt x="1241" y="875"/>
                    <a:pt x="1676" y="855"/>
                  </a:cubicBezTo>
                  <a:cubicBezTo>
                    <a:pt x="1734" y="851"/>
                    <a:pt x="1791" y="824"/>
                    <a:pt x="1828" y="781"/>
                  </a:cubicBezTo>
                  <a:cubicBezTo>
                    <a:pt x="2016" y="563"/>
                    <a:pt x="2382" y="428"/>
                    <a:pt x="2778" y="428"/>
                  </a:cubicBezTo>
                  <a:close/>
                  <a:moveTo>
                    <a:pt x="3417" y="1705"/>
                  </a:moveTo>
                  <a:cubicBezTo>
                    <a:pt x="3652" y="1705"/>
                    <a:pt x="3844" y="1898"/>
                    <a:pt x="3844" y="2132"/>
                  </a:cubicBezTo>
                  <a:lnTo>
                    <a:pt x="3844" y="3200"/>
                  </a:lnTo>
                  <a:cubicBezTo>
                    <a:pt x="3844" y="3789"/>
                    <a:pt x="3365" y="4267"/>
                    <a:pt x="2776" y="4267"/>
                  </a:cubicBezTo>
                  <a:cubicBezTo>
                    <a:pt x="2187" y="4267"/>
                    <a:pt x="1709" y="3789"/>
                    <a:pt x="1709" y="3200"/>
                  </a:cubicBezTo>
                  <a:lnTo>
                    <a:pt x="1709" y="2132"/>
                  </a:lnTo>
                  <a:cubicBezTo>
                    <a:pt x="1709" y="1898"/>
                    <a:pt x="1902" y="1705"/>
                    <a:pt x="2136" y="1705"/>
                  </a:cubicBezTo>
                  <a:cubicBezTo>
                    <a:pt x="2371" y="1705"/>
                    <a:pt x="2563" y="1898"/>
                    <a:pt x="2563" y="2132"/>
                  </a:cubicBezTo>
                  <a:cubicBezTo>
                    <a:pt x="2563" y="2250"/>
                    <a:pt x="2658" y="2346"/>
                    <a:pt x="2776" y="2346"/>
                  </a:cubicBezTo>
                  <a:cubicBezTo>
                    <a:pt x="2894" y="2346"/>
                    <a:pt x="2990" y="2250"/>
                    <a:pt x="2990" y="2132"/>
                  </a:cubicBezTo>
                  <a:cubicBezTo>
                    <a:pt x="2990" y="1898"/>
                    <a:pt x="3183" y="1705"/>
                    <a:pt x="3417" y="1705"/>
                  </a:cubicBezTo>
                  <a:close/>
                  <a:moveTo>
                    <a:pt x="2776" y="1"/>
                  </a:moveTo>
                  <a:cubicBezTo>
                    <a:pt x="2289" y="1"/>
                    <a:pt x="1844" y="163"/>
                    <a:pt x="1565" y="438"/>
                  </a:cubicBezTo>
                  <a:cubicBezTo>
                    <a:pt x="976" y="518"/>
                    <a:pt x="515" y="1085"/>
                    <a:pt x="438" y="1816"/>
                  </a:cubicBezTo>
                  <a:cubicBezTo>
                    <a:pt x="171" y="1967"/>
                    <a:pt x="1" y="2250"/>
                    <a:pt x="1" y="2563"/>
                  </a:cubicBezTo>
                  <a:cubicBezTo>
                    <a:pt x="1" y="3034"/>
                    <a:pt x="383" y="3417"/>
                    <a:pt x="855" y="3417"/>
                  </a:cubicBezTo>
                  <a:cubicBezTo>
                    <a:pt x="1013" y="3413"/>
                    <a:pt x="1160" y="3371"/>
                    <a:pt x="1287" y="3299"/>
                  </a:cubicBezTo>
                  <a:cubicBezTo>
                    <a:pt x="1335" y="4078"/>
                    <a:pt x="1987" y="4698"/>
                    <a:pt x="2776" y="4698"/>
                  </a:cubicBezTo>
                  <a:cubicBezTo>
                    <a:pt x="3567" y="4698"/>
                    <a:pt x="4218" y="4078"/>
                    <a:pt x="4267" y="3299"/>
                  </a:cubicBezTo>
                  <a:cubicBezTo>
                    <a:pt x="4392" y="3374"/>
                    <a:pt x="4539" y="3417"/>
                    <a:pt x="4698" y="3417"/>
                  </a:cubicBezTo>
                  <a:cubicBezTo>
                    <a:pt x="5169" y="3417"/>
                    <a:pt x="5552" y="3034"/>
                    <a:pt x="5552" y="2563"/>
                  </a:cubicBezTo>
                  <a:cubicBezTo>
                    <a:pt x="5552" y="2249"/>
                    <a:pt x="5381" y="1965"/>
                    <a:pt x="5114" y="1816"/>
                  </a:cubicBezTo>
                  <a:cubicBezTo>
                    <a:pt x="5038" y="1085"/>
                    <a:pt x="4576" y="518"/>
                    <a:pt x="3987" y="438"/>
                  </a:cubicBezTo>
                  <a:cubicBezTo>
                    <a:pt x="3707" y="163"/>
                    <a:pt x="3263" y="1"/>
                    <a:pt x="27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6" name="Google Shape;546;p37"/>
            <p:cNvSpPr/>
            <p:nvPr/>
          </p:nvSpPr>
          <p:spPr>
            <a:xfrm>
              <a:off x="1010812" y="2292004"/>
              <a:ext cx="37338" cy="24902"/>
            </a:xfrm>
            <a:custGeom>
              <a:rect b="b" l="l" r="r" t="t"/>
              <a:pathLst>
                <a:path extrusionOk="0" h="855" w="1282">
                  <a:moveTo>
                    <a:pt x="214" y="0"/>
                  </a:moveTo>
                  <a:cubicBezTo>
                    <a:pt x="96" y="0"/>
                    <a:pt x="1" y="98"/>
                    <a:pt x="1" y="214"/>
                  </a:cubicBezTo>
                  <a:cubicBezTo>
                    <a:pt x="1" y="567"/>
                    <a:pt x="289" y="854"/>
                    <a:pt x="641" y="854"/>
                  </a:cubicBezTo>
                  <a:cubicBezTo>
                    <a:pt x="993" y="854"/>
                    <a:pt x="1282" y="567"/>
                    <a:pt x="1282" y="214"/>
                  </a:cubicBezTo>
                  <a:cubicBezTo>
                    <a:pt x="1282" y="98"/>
                    <a:pt x="1188" y="0"/>
                    <a:pt x="1068" y="0"/>
                  </a:cubicBezTo>
                  <a:cubicBezTo>
                    <a:pt x="950" y="0"/>
                    <a:pt x="855" y="98"/>
                    <a:pt x="855" y="214"/>
                  </a:cubicBezTo>
                  <a:cubicBezTo>
                    <a:pt x="855" y="332"/>
                    <a:pt x="759" y="427"/>
                    <a:pt x="641" y="427"/>
                  </a:cubicBezTo>
                  <a:cubicBezTo>
                    <a:pt x="523" y="427"/>
                    <a:pt x="428" y="332"/>
                    <a:pt x="428" y="214"/>
                  </a:cubicBezTo>
                  <a:cubicBezTo>
                    <a:pt x="428" y="98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7" name="Google Shape;547;p37"/>
            <p:cNvSpPr/>
            <p:nvPr/>
          </p:nvSpPr>
          <p:spPr>
            <a:xfrm>
              <a:off x="961067" y="2356079"/>
              <a:ext cx="136829" cy="37338"/>
            </a:xfrm>
            <a:custGeom>
              <a:rect b="b" l="l" r="r" t="t"/>
              <a:pathLst>
                <a:path extrusionOk="0" h="1282" w="4698">
                  <a:moveTo>
                    <a:pt x="4271" y="427"/>
                  </a:moveTo>
                  <a:lnTo>
                    <a:pt x="4271" y="854"/>
                  </a:lnTo>
                  <a:lnTo>
                    <a:pt x="428" y="854"/>
                  </a:lnTo>
                  <a:lnTo>
                    <a:pt x="428" y="427"/>
                  </a:lnTo>
                  <a:close/>
                  <a:moveTo>
                    <a:pt x="214" y="0"/>
                  </a:moveTo>
                  <a:cubicBezTo>
                    <a:pt x="96" y="0"/>
                    <a:pt x="1" y="96"/>
                    <a:pt x="1" y="214"/>
                  </a:cubicBezTo>
                  <a:lnTo>
                    <a:pt x="1" y="1068"/>
                  </a:lnTo>
                  <a:cubicBezTo>
                    <a:pt x="1" y="1186"/>
                    <a:pt x="96" y="1281"/>
                    <a:pt x="214" y="1281"/>
                  </a:cubicBezTo>
                  <a:lnTo>
                    <a:pt x="4484" y="1281"/>
                  </a:lnTo>
                  <a:cubicBezTo>
                    <a:pt x="4604" y="1281"/>
                    <a:pt x="4698" y="1187"/>
                    <a:pt x="4698" y="1068"/>
                  </a:cubicBezTo>
                  <a:lnTo>
                    <a:pt x="4698" y="214"/>
                  </a:lnTo>
                  <a:cubicBezTo>
                    <a:pt x="4698" y="96"/>
                    <a:pt x="4602" y="0"/>
                    <a:pt x="44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37"/>
            <p:cNvSpPr/>
            <p:nvPr/>
          </p:nvSpPr>
          <p:spPr>
            <a:xfrm>
              <a:off x="1023249" y="2434426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37"/>
            <p:cNvSpPr/>
            <p:nvPr/>
          </p:nvSpPr>
          <p:spPr>
            <a:xfrm>
              <a:off x="898885" y="2128497"/>
              <a:ext cx="236320" cy="318394"/>
            </a:xfrm>
            <a:custGeom>
              <a:rect b="b" l="l" r="r" t="t"/>
              <a:pathLst>
                <a:path extrusionOk="0" h="10932" w="8114">
                  <a:moveTo>
                    <a:pt x="7048" y="427"/>
                  </a:moveTo>
                  <a:cubicBezTo>
                    <a:pt x="6954" y="550"/>
                    <a:pt x="6889" y="695"/>
                    <a:pt x="6857" y="854"/>
                  </a:cubicBezTo>
                  <a:lnTo>
                    <a:pt x="1495" y="854"/>
                  </a:lnTo>
                  <a:cubicBezTo>
                    <a:pt x="1377" y="854"/>
                    <a:pt x="1282" y="950"/>
                    <a:pt x="1282" y="1068"/>
                  </a:cubicBezTo>
                  <a:cubicBezTo>
                    <a:pt x="1282" y="1187"/>
                    <a:pt x="1377" y="1281"/>
                    <a:pt x="1495" y="1281"/>
                  </a:cubicBezTo>
                  <a:lnTo>
                    <a:pt x="6855" y="1281"/>
                  </a:lnTo>
                  <a:cubicBezTo>
                    <a:pt x="6886" y="1438"/>
                    <a:pt x="6952" y="1583"/>
                    <a:pt x="7046" y="1708"/>
                  </a:cubicBezTo>
                  <a:lnTo>
                    <a:pt x="1116" y="1708"/>
                  </a:lnTo>
                  <a:cubicBezTo>
                    <a:pt x="752" y="1708"/>
                    <a:pt x="429" y="1445"/>
                    <a:pt x="429" y="1068"/>
                  </a:cubicBezTo>
                  <a:cubicBezTo>
                    <a:pt x="429" y="716"/>
                    <a:pt x="718" y="427"/>
                    <a:pt x="1070" y="427"/>
                  </a:cubicBezTo>
                  <a:close/>
                  <a:moveTo>
                    <a:pt x="428" y="1908"/>
                  </a:moveTo>
                  <a:cubicBezTo>
                    <a:pt x="552" y="2000"/>
                    <a:pt x="697" y="2068"/>
                    <a:pt x="855" y="2104"/>
                  </a:cubicBezTo>
                  <a:lnTo>
                    <a:pt x="855" y="10469"/>
                  </a:lnTo>
                  <a:cubicBezTo>
                    <a:pt x="607" y="10380"/>
                    <a:pt x="428" y="10144"/>
                    <a:pt x="428" y="9864"/>
                  </a:cubicBezTo>
                  <a:lnTo>
                    <a:pt x="428" y="1908"/>
                  </a:lnTo>
                  <a:close/>
                  <a:moveTo>
                    <a:pt x="1068" y="0"/>
                  </a:moveTo>
                  <a:cubicBezTo>
                    <a:pt x="480" y="0"/>
                    <a:pt x="1" y="480"/>
                    <a:pt x="1" y="1068"/>
                  </a:cubicBezTo>
                  <a:lnTo>
                    <a:pt x="1" y="9864"/>
                  </a:lnTo>
                  <a:cubicBezTo>
                    <a:pt x="1" y="10453"/>
                    <a:pt x="479" y="10932"/>
                    <a:pt x="1068" y="10932"/>
                  </a:cubicBezTo>
                  <a:lnTo>
                    <a:pt x="3524" y="10932"/>
                  </a:lnTo>
                  <a:cubicBezTo>
                    <a:pt x="3640" y="10932"/>
                    <a:pt x="3738" y="10836"/>
                    <a:pt x="3738" y="10718"/>
                  </a:cubicBezTo>
                  <a:cubicBezTo>
                    <a:pt x="3738" y="10600"/>
                    <a:pt x="3640" y="10505"/>
                    <a:pt x="3524" y="10505"/>
                  </a:cubicBezTo>
                  <a:lnTo>
                    <a:pt x="1282" y="10505"/>
                  </a:lnTo>
                  <a:lnTo>
                    <a:pt x="1282" y="2135"/>
                  </a:lnTo>
                  <a:lnTo>
                    <a:pt x="7687" y="2135"/>
                  </a:lnTo>
                  <a:lnTo>
                    <a:pt x="7687" y="10505"/>
                  </a:lnTo>
                  <a:lnTo>
                    <a:pt x="5446" y="10505"/>
                  </a:lnTo>
                  <a:cubicBezTo>
                    <a:pt x="5328" y="10505"/>
                    <a:pt x="5232" y="10600"/>
                    <a:pt x="5232" y="10718"/>
                  </a:cubicBezTo>
                  <a:cubicBezTo>
                    <a:pt x="5232" y="10836"/>
                    <a:pt x="5328" y="10932"/>
                    <a:pt x="5446" y="10932"/>
                  </a:cubicBezTo>
                  <a:lnTo>
                    <a:pt x="7900" y="10932"/>
                  </a:lnTo>
                  <a:cubicBezTo>
                    <a:pt x="8018" y="10932"/>
                    <a:pt x="8114" y="10836"/>
                    <a:pt x="8114" y="10718"/>
                  </a:cubicBezTo>
                  <a:lnTo>
                    <a:pt x="8114" y="1922"/>
                  </a:lnTo>
                  <a:cubicBezTo>
                    <a:pt x="8114" y="1804"/>
                    <a:pt x="8018" y="1708"/>
                    <a:pt x="7900" y="1708"/>
                  </a:cubicBezTo>
                  <a:cubicBezTo>
                    <a:pt x="7548" y="1708"/>
                    <a:pt x="7260" y="1419"/>
                    <a:pt x="7260" y="1068"/>
                  </a:cubicBezTo>
                  <a:cubicBezTo>
                    <a:pt x="7260" y="716"/>
                    <a:pt x="7548" y="427"/>
                    <a:pt x="7900" y="427"/>
                  </a:cubicBezTo>
                  <a:cubicBezTo>
                    <a:pt x="8018" y="427"/>
                    <a:pt x="8114" y="331"/>
                    <a:pt x="8114" y="214"/>
                  </a:cubicBezTo>
                  <a:cubicBezTo>
                    <a:pt x="8114" y="96"/>
                    <a:pt x="8018" y="0"/>
                    <a:pt x="79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0" name="Google Shape;550;p37"/>
          <p:cNvGrpSpPr/>
          <p:nvPr/>
        </p:nvGrpSpPr>
        <p:grpSpPr>
          <a:xfrm>
            <a:off x="670648" y="3450062"/>
            <a:ext cx="388385" cy="388349"/>
            <a:chOff x="1647834" y="2128584"/>
            <a:chExt cx="318453" cy="318424"/>
          </a:xfrm>
        </p:grpSpPr>
        <p:sp>
          <p:nvSpPr>
            <p:cNvPr id="551" name="Google Shape;551;p37"/>
            <p:cNvSpPr/>
            <p:nvPr/>
          </p:nvSpPr>
          <p:spPr>
            <a:xfrm>
              <a:off x="1838108" y="2181970"/>
              <a:ext cx="37338" cy="37338"/>
            </a:xfrm>
            <a:custGeom>
              <a:rect b="b" l="l" r="r" t="t"/>
              <a:pathLst>
                <a:path extrusionOk="0" h="1282" w="1282">
                  <a:moveTo>
                    <a:pt x="641" y="0"/>
                  </a:moveTo>
                  <a:cubicBezTo>
                    <a:pt x="289" y="0"/>
                    <a:pt x="1" y="289"/>
                    <a:pt x="1" y="641"/>
                  </a:cubicBezTo>
                  <a:cubicBezTo>
                    <a:pt x="1" y="993"/>
                    <a:pt x="289" y="1281"/>
                    <a:pt x="641" y="1281"/>
                  </a:cubicBezTo>
                  <a:cubicBezTo>
                    <a:pt x="993" y="1281"/>
                    <a:pt x="1282" y="993"/>
                    <a:pt x="1282" y="641"/>
                  </a:cubicBezTo>
                  <a:cubicBezTo>
                    <a:pt x="1282" y="523"/>
                    <a:pt x="1186" y="427"/>
                    <a:pt x="1068" y="427"/>
                  </a:cubicBezTo>
                  <a:cubicBezTo>
                    <a:pt x="950" y="427"/>
                    <a:pt x="855" y="523"/>
                    <a:pt x="855" y="641"/>
                  </a:cubicBezTo>
                  <a:cubicBezTo>
                    <a:pt x="855" y="759"/>
                    <a:pt x="759" y="854"/>
                    <a:pt x="641" y="854"/>
                  </a:cubicBezTo>
                  <a:cubicBezTo>
                    <a:pt x="523" y="854"/>
                    <a:pt x="428" y="759"/>
                    <a:pt x="428" y="641"/>
                  </a:cubicBezTo>
                  <a:cubicBezTo>
                    <a:pt x="428" y="523"/>
                    <a:pt x="523" y="427"/>
                    <a:pt x="641" y="427"/>
                  </a:cubicBezTo>
                  <a:cubicBezTo>
                    <a:pt x="759" y="427"/>
                    <a:pt x="855" y="332"/>
                    <a:pt x="855" y="214"/>
                  </a:cubicBezTo>
                  <a:cubicBezTo>
                    <a:pt x="855" y="96"/>
                    <a:pt x="759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2" name="Google Shape;552;p37"/>
            <p:cNvSpPr/>
            <p:nvPr/>
          </p:nvSpPr>
          <p:spPr>
            <a:xfrm>
              <a:off x="1738617" y="2181970"/>
              <a:ext cx="37338" cy="37338"/>
            </a:xfrm>
            <a:custGeom>
              <a:rect b="b" l="l" r="r" t="t"/>
              <a:pathLst>
                <a:path extrusionOk="0" h="1282" w="1282">
                  <a:moveTo>
                    <a:pt x="641" y="0"/>
                  </a:moveTo>
                  <a:cubicBezTo>
                    <a:pt x="289" y="0"/>
                    <a:pt x="1" y="289"/>
                    <a:pt x="1" y="641"/>
                  </a:cubicBezTo>
                  <a:cubicBezTo>
                    <a:pt x="1" y="993"/>
                    <a:pt x="289" y="1281"/>
                    <a:pt x="641" y="1281"/>
                  </a:cubicBezTo>
                  <a:cubicBezTo>
                    <a:pt x="993" y="1281"/>
                    <a:pt x="1282" y="993"/>
                    <a:pt x="1282" y="641"/>
                  </a:cubicBezTo>
                  <a:cubicBezTo>
                    <a:pt x="1282" y="523"/>
                    <a:pt x="1186" y="427"/>
                    <a:pt x="1068" y="427"/>
                  </a:cubicBezTo>
                  <a:cubicBezTo>
                    <a:pt x="950" y="427"/>
                    <a:pt x="855" y="523"/>
                    <a:pt x="855" y="641"/>
                  </a:cubicBezTo>
                  <a:cubicBezTo>
                    <a:pt x="855" y="759"/>
                    <a:pt x="759" y="854"/>
                    <a:pt x="641" y="854"/>
                  </a:cubicBezTo>
                  <a:cubicBezTo>
                    <a:pt x="523" y="854"/>
                    <a:pt x="428" y="759"/>
                    <a:pt x="428" y="641"/>
                  </a:cubicBezTo>
                  <a:cubicBezTo>
                    <a:pt x="428" y="523"/>
                    <a:pt x="523" y="427"/>
                    <a:pt x="641" y="427"/>
                  </a:cubicBezTo>
                  <a:cubicBezTo>
                    <a:pt x="759" y="427"/>
                    <a:pt x="855" y="332"/>
                    <a:pt x="855" y="214"/>
                  </a:cubicBezTo>
                  <a:cubicBezTo>
                    <a:pt x="855" y="96"/>
                    <a:pt x="759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3" name="Google Shape;553;p37"/>
            <p:cNvSpPr/>
            <p:nvPr/>
          </p:nvSpPr>
          <p:spPr>
            <a:xfrm>
              <a:off x="1775926" y="2337410"/>
              <a:ext cx="62211" cy="24902"/>
            </a:xfrm>
            <a:custGeom>
              <a:rect b="b" l="l" r="r" t="t"/>
              <a:pathLst>
                <a:path extrusionOk="0" h="855" w="2136">
                  <a:moveTo>
                    <a:pt x="214" y="1"/>
                  </a:moveTo>
                  <a:cubicBezTo>
                    <a:pt x="96" y="1"/>
                    <a:pt x="1" y="97"/>
                    <a:pt x="1" y="214"/>
                  </a:cubicBezTo>
                  <a:cubicBezTo>
                    <a:pt x="1" y="566"/>
                    <a:pt x="289" y="855"/>
                    <a:pt x="641" y="855"/>
                  </a:cubicBezTo>
                  <a:cubicBezTo>
                    <a:pt x="805" y="855"/>
                    <a:pt x="955" y="793"/>
                    <a:pt x="1068" y="691"/>
                  </a:cubicBezTo>
                  <a:cubicBezTo>
                    <a:pt x="1181" y="793"/>
                    <a:pt x="1333" y="855"/>
                    <a:pt x="1495" y="855"/>
                  </a:cubicBezTo>
                  <a:cubicBezTo>
                    <a:pt x="1847" y="855"/>
                    <a:pt x="2136" y="566"/>
                    <a:pt x="2136" y="214"/>
                  </a:cubicBezTo>
                  <a:cubicBezTo>
                    <a:pt x="2136" y="97"/>
                    <a:pt x="2040" y="1"/>
                    <a:pt x="1922" y="1"/>
                  </a:cubicBezTo>
                  <a:cubicBezTo>
                    <a:pt x="1804" y="1"/>
                    <a:pt x="1709" y="97"/>
                    <a:pt x="1709" y="214"/>
                  </a:cubicBezTo>
                  <a:cubicBezTo>
                    <a:pt x="1709" y="332"/>
                    <a:pt x="1613" y="428"/>
                    <a:pt x="1495" y="428"/>
                  </a:cubicBezTo>
                  <a:cubicBezTo>
                    <a:pt x="1377" y="428"/>
                    <a:pt x="1282" y="332"/>
                    <a:pt x="1282" y="214"/>
                  </a:cubicBezTo>
                  <a:cubicBezTo>
                    <a:pt x="1282" y="97"/>
                    <a:pt x="1186" y="1"/>
                    <a:pt x="1068" y="1"/>
                  </a:cubicBezTo>
                  <a:cubicBezTo>
                    <a:pt x="950" y="1"/>
                    <a:pt x="855" y="97"/>
                    <a:pt x="855" y="214"/>
                  </a:cubicBezTo>
                  <a:cubicBezTo>
                    <a:pt x="855" y="332"/>
                    <a:pt x="759" y="428"/>
                    <a:pt x="641" y="428"/>
                  </a:cubicBezTo>
                  <a:cubicBezTo>
                    <a:pt x="523" y="428"/>
                    <a:pt x="428" y="332"/>
                    <a:pt x="428" y="214"/>
                  </a:cubicBezTo>
                  <a:cubicBezTo>
                    <a:pt x="428" y="97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37"/>
            <p:cNvSpPr/>
            <p:nvPr/>
          </p:nvSpPr>
          <p:spPr>
            <a:xfrm>
              <a:off x="1775926" y="2262792"/>
              <a:ext cx="62211" cy="24902"/>
            </a:xfrm>
            <a:custGeom>
              <a:rect b="b" l="l" r="r" t="t"/>
              <a:pathLst>
                <a:path extrusionOk="0" h="855" w="2136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568"/>
                    <a:pt x="289" y="855"/>
                    <a:pt x="641" y="855"/>
                  </a:cubicBezTo>
                  <a:cubicBezTo>
                    <a:pt x="805" y="855"/>
                    <a:pt x="955" y="793"/>
                    <a:pt x="1068" y="691"/>
                  </a:cubicBezTo>
                  <a:cubicBezTo>
                    <a:pt x="1181" y="793"/>
                    <a:pt x="1331" y="855"/>
                    <a:pt x="1495" y="855"/>
                  </a:cubicBezTo>
                  <a:cubicBezTo>
                    <a:pt x="1847" y="855"/>
                    <a:pt x="2136" y="566"/>
                    <a:pt x="2136" y="214"/>
                  </a:cubicBezTo>
                  <a:cubicBezTo>
                    <a:pt x="2136" y="96"/>
                    <a:pt x="2040" y="1"/>
                    <a:pt x="1922" y="1"/>
                  </a:cubicBezTo>
                  <a:cubicBezTo>
                    <a:pt x="1804" y="1"/>
                    <a:pt x="1709" y="96"/>
                    <a:pt x="1709" y="214"/>
                  </a:cubicBezTo>
                  <a:cubicBezTo>
                    <a:pt x="1709" y="332"/>
                    <a:pt x="1613" y="428"/>
                    <a:pt x="1495" y="428"/>
                  </a:cubicBezTo>
                  <a:cubicBezTo>
                    <a:pt x="1377" y="428"/>
                    <a:pt x="1282" y="332"/>
                    <a:pt x="1282" y="214"/>
                  </a:cubicBezTo>
                  <a:cubicBezTo>
                    <a:pt x="1282" y="96"/>
                    <a:pt x="1186" y="1"/>
                    <a:pt x="1068" y="1"/>
                  </a:cubicBezTo>
                  <a:cubicBezTo>
                    <a:pt x="950" y="1"/>
                    <a:pt x="855" y="96"/>
                    <a:pt x="855" y="214"/>
                  </a:cubicBezTo>
                  <a:cubicBezTo>
                    <a:pt x="855" y="332"/>
                    <a:pt x="759" y="428"/>
                    <a:pt x="641" y="428"/>
                  </a:cubicBezTo>
                  <a:cubicBezTo>
                    <a:pt x="523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37"/>
            <p:cNvSpPr/>
            <p:nvPr/>
          </p:nvSpPr>
          <p:spPr>
            <a:xfrm>
              <a:off x="1819468" y="2434426"/>
              <a:ext cx="12465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0" y="96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cubicBezTo>
                    <a:pt x="332" y="428"/>
                    <a:pt x="427" y="332"/>
                    <a:pt x="427" y="214"/>
                  </a:cubicBezTo>
                  <a:cubicBezTo>
                    <a:pt x="427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37"/>
            <p:cNvSpPr/>
            <p:nvPr/>
          </p:nvSpPr>
          <p:spPr>
            <a:xfrm>
              <a:off x="1647834" y="2128584"/>
              <a:ext cx="318453" cy="318424"/>
            </a:xfrm>
            <a:custGeom>
              <a:rect b="b" l="l" r="r" t="t"/>
              <a:pathLst>
                <a:path extrusionOk="0" h="10933" w="10934">
                  <a:moveTo>
                    <a:pt x="1860" y="653"/>
                  </a:moveTo>
                  <a:lnTo>
                    <a:pt x="3140" y="1116"/>
                  </a:lnTo>
                  <a:cubicBezTo>
                    <a:pt x="2983" y="1186"/>
                    <a:pt x="2841" y="1285"/>
                    <a:pt x="2716" y="1404"/>
                  </a:cubicBezTo>
                  <a:cubicBezTo>
                    <a:pt x="2296" y="1365"/>
                    <a:pt x="1953" y="1056"/>
                    <a:pt x="1860" y="653"/>
                  </a:cubicBezTo>
                  <a:close/>
                  <a:moveTo>
                    <a:pt x="9072" y="653"/>
                  </a:moveTo>
                  <a:cubicBezTo>
                    <a:pt x="8981" y="1056"/>
                    <a:pt x="8636" y="1365"/>
                    <a:pt x="8216" y="1404"/>
                  </a:cubicBezTo>
                  <a:cubicBezTo>
                    <a:pt x="8093" y="1285"/>
                    <a:pt x="7950" y="1186"/>
                    <a:pt x="7794" y="1116"/>
                  </a:cubicBezTo>
                  <a:lnTo>
                    <a:pt x="9072" y="653"/>
                  </a:lnTo>
                  <a:close/>
                  <a:moveTo>
                    <a:pt x="5466" y="424"/>
                  </a:moveTo>
                  <a:cubicBezTo>
                    <a:pt x="6124" y="424"/>
                    <a:pt x="6718" y="614"/>
                    <a:pt x="7065" y="923"/>
                  </a:cubicBezTo>
                  <a:lnTo>
                    <a:pt x="6667" y="1068"/>
                  </a:lnTo>
                  <a:cubicBezTo>
                    <a:pt x="6078" y="1281"/>
                    <a:pt x="5680" y="1849"/>
                    <a:pt x="5680" y="2474"/>
                  </a:cubicBezTo>
                  <a:cubicBezTo>
                    <a:pt x="5680" y="2545"/>
                    <a:pt x="5686" y="2617"/>
                    <a:pt x="5695" y="2687"/>
                  </a:cubicBezTo>
                  <a:lnTo>
                    <a:pt x="5237" y="2687"/>
                  </a:lnTo>
                  <a:cubicBezTo>
                    <a:pt x="5249" y="2617"/>
                    <a:pt x="5253" y="2545"/>
                    <a:pt x="5253" y="2474"/>
                  </a:cubicBezTo>
                  <a:cubicBezTo>
                    <a:pt x="5253" y="1845"/>
                    <a:pt x="4856" y="1280"/>
                    <a:pt x="4267" y="1068"/>
                  </a:cubicBezTo>
                  <a:lnTo>
                    <a:pt x="3867" y="923"/>
                  </a:lnTo>
                  <a:cubicBezTo>
                    <a:pt x="4218" y="615"/>
                    <a:pt x="4809" y="424"/>
                    <a:pt x="5466" y="424"/>
                  </a:cubicBezTo>
                  <a:close/>
                  <a:moveTo>
                    <a:pt x="3758" y="1406"/>
                  </a:moveTo>
                  <a:cubicBezTo>
                    <a:pt x="4358" y="1406"/>
                    <a:pt x="4826" y="1895"/>
                    <a:pt x="4826" y="2474"/>
                  </a:cubicBezTo>
                  <a:cubicBezTo>
                    <a:pt x="4826" y="3053"/>
                    <a:pt x="4361" y="3541"/>
                    <a:pt x="3758" y="3541"/>
                  </a:cubicBezTo>
                  <a:cubicBezTo>
                    <a:pt x="3177" y="3541"/>
                    <a:pt x="2691" y="3073"/>
                    <a:pt x="2691" y="2474"/>
                  </a:cubicBezTo>
                  <a:cubicBezTo>
                    <a:pt x="2691" y="1886"/>
                    <a:pt x="3169" y="1406"/>
                    <a:pt x="3758" y="1406"/>
                  </a:cubicBezTo>
                  <a:close/>
                  <a:moveTo>
                    <a:pt x="7174" y="1406"/>
                  </a:moveTo>
                  <a:cubicBezTo>
                    <a:pt x="7763" y="1406"/>
                    <a:pt x="8242" y="1884"/>
                    <a:pt x="8242" y="2474"/>
                  </a:cubicBezTo>
                  <a:cubicBezTo>
                    <a:pt x="8242" y="3073"/>
                    <a:pt x="7755" y="3541"/>
                    <a:pt x="7174" y="3541"/>
                  </a:cubicBezTo>
                  <a:cubicBezTo>
                    <a:pt x="6573" y="3541"/>
                    <a:pt x="6107" y="3053"/>
                    <a:pt x="6107" y="2474"/>
                  </a:cubicBezTo>
                  <a:cubicBezTo>
                    <a:pt x="6107" y="1886"/>
                    <a:pt x="6583" y="1406"/>
                    <a:pt x="7174" y="1406"/>
                  </a:cubicBezTo>
                  <a:close/>
                  <a:moveTo>
                    <a:pt x="5825" y="3114"/>
                  </a:moveTo>
                  <a:cubicBezTo>
                    <a:pt x="5842" y="3150"/>
                    <a:pt x="5859" y="3184"/>
                    <a:pt x="5878" y="3218"/>
                  </a:cubicBezTo>
                  <a:lnTo>
                    <a:pt x="5466" y="3656"/>
                  </a:lnTo>
                  <a:lnTo>
                    <a:pt x="5055" y="3218"/>
                  </a:lnTo>
                  <a:cubicBezTo>
                    <a:pt x="5073" y="3184"/>
                    <a:pt x="5092" y="3150"/>
                    <a:pt x="5109" y="3114"/>
                  </a:cubicBezTo>
                  <a:close/>
                  <a:moveTo>
                    <a:pt x="6146" y="3557"/>
                  </a:moveTo>
                  <a:cubicBezTo>
                    <a:pt x="6421" y="3818"/>
                    <a:pt x="6783" y="3967"/>
                    <a:pt x="7174" y="3967"/>
                  </a:cubicBezTo>
                  <a:cubicBezTo>
                    <a:pt x="7507" y="3967"/>
                    <a:pt x="7825" y="3857"/>
                    <a:pt x="8086" y="3656"/>
                  </a:cubicBezTo>
                  <a:cubicBezTo>
                    <a:pt x="8438" y="3838"/>
                    <a:pt x="8669" y="4206"/>
                    <a:pt x="8669" y="4607"/>
                  </a:cubicBezTo>
                  <a:lnTo>
                    <a:pt x="8669" y="5372"/>
                  </a:lnTo>
                  <a:lnTo>
                    <a:pt x="8303" y="5738"/>
                  </a:lnTo>
                  <a:cubicBezTo>
                    <a:pt x="8221" y="5822"/>
                    <a:pt x="8221" y="5956"/>
                    <a:pt x="8303" y="6038"/>
                  </a:cubicBezTo>
                  <a:cubicBezTo>
                    <a:pt x="8345" y="6080"/>
                    <a:pt x="8400" y="6101"/>
                    <a:pt x="8454" y="6101"/>
                  </a:cubicBezTo>
                  <a:cubicBezTo>
                    <a:pt x="8509" y="6101"/>
                    <a:pt x="8564" y="6080"/>
                    <a:pt x="8606" y="6038"/>
                  </a:cubicBezTo>
                  <a:lnTo>
                    <a:pt x="8667" y="5977"/>
                  </a:lnTo>
                  <a:lnTo>
                    <a:pt x="8667" y="6375"/>
                  </a:lnTo>
                  <a:cubicBezTo>
                    <a:pt x="8667" y="6986"/>
                    <a:pt x="8334" y="7538"/>
                    <a:pt x="7813" y="7827"/>
                  </a:cubicBezTo>
                  <a:lnTo>
                    <a:pt x="7813" y="5637"/>
                  </a:lnTo>
                  <a:cubicBezTo>
                    <a:pt x="7813" y="5304"/>
                    <a:pt x="7943" y="4993"/>
                    <a:pt x="8179" y="4757"/>
                  </a:cubicBezTo>
                  <a:cubicBezTo>
                    <a:pt x="8261" y="4675"/>
                    <a:pt x="8261" y="4540"/>
                    <a:pt x="8179" y="4457"/>
                  </a:cubicBezTo>
                  <a:cubicBezTo>
                    <a:pt x="8137" y="4415"/>
                    <a:pt x="8082" y="4394"/>
                    <a:pt x="8027" y="4394"/>
                  </a:cubicBezTo>
                  <a:cubicBezTo>
                    <a:pt x="7973" y="4394"/>
                    <a:pt x="7918" y="4415"/>
                    <a:pt x="7876" y="4457"/>
                  </a:cubicBezTo>
                  <a:cubicBezTo>
                    <a:pt x="7514" y="4821"/>
                    <a:pt x="7388" y="5342"/>
                    <a:pt x="7388" y="5463"/>
                  </a:cubicBezTo>
                  <a:lnTo>
                    <a:pt x="7388" y="6872"/>
                  </a:lnTo>
                  <a:cubicBezTo>
                    <a:pt x="7388" y="7931"/>
                    <a:pt x="6525" y="8794"/>
                    <a:pt x="5466" y="8794"/>
                  </a:cubicBezTo>
                  <a:cubicBezTo>
                    <a:pt x="4407" y="8794"/>
                    <a:pt x="3545" y="7933"/>
                    <a:pt x="3545" y="6872"/>
                  </a:cubicBezTo>
                  <a:lnTo>
                    <a:pt x="3545" y="5463"/>
                  </a:lnTo>
                  <a:cubicBezTo>
                    <a:pt x="3545" y="5406"/>
                    <a:pt x="3461" y="4863"/>
                    <a:pt x="3056" y="4457"/>
                  </a:cubicBezTo>
                  <a:cubicBezTo>
                    <a:pt x="3014" y="4415"/>
                    <a:pt x="2960" y="4394"/>
                    <a:pt x="2905" y="4394"/>
                  </a:cubicBezTo>
                  <a:cubicBezTo>
                    <a:pt x="2851" y="4394"/>
                    <a:pt x="2796" y="4415"/>
                    <a:pt x="2755" y="4457"/>
                  </a:cubicBezTo>
                  <a:cubicBezTo>
                    <a:pt x="2672" y="4540"/>
                    <a:pt x="2672" y="4675"/>
                    <a:pt x="2755" y="4757"/>
                  </a:cubicBezTo>
                  <a:cubicBezTo>
                    <a:pt x="2989" y="4993"/>
                    <a:pt x="3119" y="5304"/>
                    <a:pt x="3119" y="5637"/>
                  </a:cubicBezTo>
                  <a:lnTo>
                    <a:pt x="3119" y="7827"/>
                  </a:lnTo>
                  <a:cubicBezTo>
                    <a:pt x="2598" y="7538"/>
                    <a:pt x="2265" y="6986"/>
                    <a:pt x="2265" y="6375"/>
                  </a:cubicBezTo>
                  <a:lnTo>
                    <a:pt x="2265" y="5977"/>
                  </a:lnTo>
                  <a:lnTo>
                    <a:pt x="2328" y="6038"/>
                  </a:lnTo>
                  <a:cubicBezTo>
                    <a:pt x="2369" y="6080"/>
                    <a:pt x="2424" y="6101"/>
                    <a:pt x="2478" y="6101"/>
                  </a:cubicBezTo>
                  <a:cubicBezTo>
                    <a:pt x="2533" y="6101"/>
                    <a:pt x="2587" y="6080"/>
                    <a:pt x="2629" y="6038"/>
                  </a:cubicBezTo>
                  <a:cubicBezTo>
                    <a:pt x="2713" y="5956"/>
                    <a:pt x="2713" y="5822"/>
                    <a:pt x="2629" y="5738"/>
                  </a:cubicBezTo>
                  <a:lnTo>
                    <a:pt x="2264" y="5372"/>
                  </a:lnTo>
                  <a:lnTo>
                    <a:pt x="2264" y="4607"/>
                  </a:lnTo>
                  <a:cubicBezTo>
                    <a:pt x="2264" y="4206"/>
                    <a:pt x="2494" y="3835"/>
                    <a:pt x="2846" y="3656"/>
                  </a:cubicBezTo>
                  <a:cubicBezTo>
                    <a:pt x="3107" y="3857"/>
                    <a:pt x="3425" y="3967"/>
                    <a:pt x="3758" y="3967"/>
                  </a:cubicBezTo>
                  <a:cubicBezTo>
                    <a:pt x="4149" y="3967"/>
                    <a:pt x="4511" y="3818"/>
                    <a:pt x="4788" y="3557"/>
                  </a:cubicBezTo>
                  <a:lnTo>
                    <a:pt x="5311" y="4113"/>
                  </a:lnTo>
                  <a:cubicBezTo>
                    <a:pt x="5352" y="4156"/>
                    <a:pt x="5406" y="4180"/>
                    <a:pt x="5466" y="4180"/>
                  </a:cubicBezTo>
                  <a:cubicBezTo>
                    <a:pt x="5526" y="4180"/>
                    <a:pt x="5582" y="4156"/>
                    <a:pt x="5622" y="4113"/>
                  </a:cubicBezTo>
                  <a:lnTo>
                    <a:pt x="6146" y="3557"/>
                  </a:lnTo>
                  <a:close/>
                  <a:moveTo>
                    <a:pt x="1281" y="9566"/>
                  </a:moveTo>
                  <a:lnTo>
                    <a:pt x="1281" y="10155"/>
                  </a:lnTo>
                  <a:lnTo>
                    <a:pt x="692" y="9861"/>
                  </a:lnTo>
                  <a:lnTo>
                    <a:pt x="1281" y="9566"/>
                  </a:lnTo>
                  <a:close/>
                  <a:moveTo>
                    <a:pt x="1879" y="9267"/>
                  </a:moveTo>
                  <a:lnTo>
                    <a:pt x="2474" y="9861"/>
                  </a:lnTo>
                  <a:lnTo>
                    <a:pt x="1879" y="10454"/>
                  </a:lnTo>
                  <a:lnTo>
                    <a:pt x="1708" y="10368"/>
                  </a:lnTo>
                  <a:lnTo>
                    <a:pt x="1708" y="9352"/>
                  </a:lnTo>
                  <a:lnTo>
                    <a:pt x="1879" y="9267"/>
                  </a:lnTo>
                  <a:close/>
                  <a:moveTo>
                    <a:pt x="10291" y="9221"/>
                  </a:moveTo>
                  <a:cubicBezTo>
                    <a:pt x="10409" y="9221"/>
                    <a:pt x="10505" y="9316"/>
                    <a:pt x="10505" y="9434"/>
                  </a:cubicBezTo>
                  <a:lnTo>
                    <a:pt x="10505" y="10288"/>
                  </a:lnTo>
                  <a:cubicBezTo>
                    <a:pt x="10505" y="10406"/>
                    <a:pt x="10409" y="10502"/>
                    <a:pt x="10291" y="10502"/>
                  </a:cubicBezTo>
                  <a:lnTo>
                    <a:pt x="9651" y="10502"/>
                  </a:lnTo>
                  <a:lnTo>
                    <a:pt x="9651" y="9221"/>
                  </a:lnTo>
                  <a:close/>
                  <a:moveTo>
                    <a:pt x="5468" y="0"/>
                  </a:moveTo>
                  <a:cubicBezTo>
                    <a:pt x="4597" y="0"/>
                    <a:pt x="3835" y="291"/>
                    <a:pt x="3430" y="767"/>
                  </a:cubicBezTo>
                  <a:lnTo>
                    <a:pt x="1698" y="142"/>
                  </a:lnTo>
                  <a:cubicBezTo>
                    <a:pt x="1674" y="133"/>
                    <a:pt x="1648" y="129"/>
                    <a:pt x="1623" y="129"/>
                  </a:cubicBezTo>
                  <a:cubicBezTo>
                    <a:pt x="1581" y="129"/>
                    <a:pt x="1539" y="142"/>
                    <a:pt x="1503" y="168"/>
                  </a:cubicBezTo>
                  <a:cubicBezTo>
                    <a:pt x="1445" y="209"/>
                    <a:pt x="1411" y="272"/>
                    <a:pt x="1411" y="342"/>
                  </a:cubicBezTo>
                  <a:lnTo>
                    <a:pt x="1411" y="443"/>
                  </a:lnTo>
                  <a:cubicBezTo>
                    <a:pt x="1411" y="1083"/>
                    <a:pt x="1845" y="1623"/>
                    <a:pt x="2434" y="1785"/>
                  </a:cubicBezTo>
                  <a:cubicBezTo>
                    <a:pt x="2323" y="1997"/>
                    <a:pt x="2265" y="2235"/>
                    <a:pt x="2265" y="2477"/>
                  </a:cubicBezTo>
                  <a:cubicBezTo>
                    <a:pt x="2265" y="2790"/>
                    <a:pt x="2364" y="3092"/>
                    <a:pt x="2544" y="3345"/>
                  </a:cubicBezTo>
                  <a:cubicBezTo>
                    <a:pt x="2112" y="3613"/>
                    <a:pt x="1838" y="4095"/>
                    <a:pt x="1838" y="4612"/>
                  </a:cubicBezTo>
                  <a:lnTo>
                    <a:pt x="1838" y="6380"/>
                  </a:lnTo>
                  <a:cubicBezTo>
                    <a:pt x="1838" y="7280"/>
                    <a:pt x="2414" y="8076"/>
                    <a:pt x="3264" y="8360"/>
                  </a:cubicBezTo>
                  <a:cubicBezTo>
                    <a:pt x="3286" y="8367"/>
                    <a:pt x="3309" y="8371"/>
                    <a:pt x="3331" y="8371"/>
                  </a:cubicBezTo>
                  <a:cubicBezTo>
                    <a:pt x="3376" y="8371"/>
                    <a:pt x="3420" y="8357"/>
                    <a:pt x="3457" y="8331"/>
                  </a:cubicBezTo>
                  <a:cubicBezTo>
                    <a:pt x="3498" y="8300"/>
                    <a:pt x="3526" y="8259"/>
                    <a:pt x="3538" y="8213"/>
                  </a:cubicBezTo>
                  <a:cubicBezTo>
                    <a:pt x="3697" y="8438"/>
                    <a:pt x="3893" y="8638"/>
                    <a:pt x="4118" y="8797"/>
                  </a:cubicBezTo>
                  <a:lnTo>
                    <a:pt x="1924" y="8797"/>
                  </a:lnTo>
                  <a:cubicBezTo>
                    <a:pt x="1889" y="8797"/>
                    <a:pt x="1850" y="8809"/>
                    <a:pt x="1825" y="8821"/>
                  </a:cubicBezTo>
                  <a:lnTo>
                    <a:pt x="120" y="9673"/>
                  </a:lnTo>
                  <a:cubicBezTo>
                    <a:pt x="48" y="9709"/>
                    <a:pt x="2" y="9784"/>
                    <a:pt x="2" y="9863"/>
                  </a:cubicBezTo>
                  <a:cubicBezTo>
                    <a:pt x="0" y="9941"/>
                    <a:pt x="48" y="10017"/>
                    <a:pt x="120" y="10052"/>
                  </a:cubicBezTo>
                  <a:lnTo>
                    <a:pt x="1825" y="10905"/>
                  </a:lnTo>
                  <a:cubicBezTo>
                    <a:pt x="1850" y="10920"/>
                    <a:pt x="1888" y="10930"/>
                    <a:pt x="1924" y="10930"/>
                  </a:cubicBezTo>
                  <a:lnTo>
                    <a:pt x="5148" y="10930"/>
                  </a:lnTo>
                  <a:cubicBezTo>
                    <a:pt x="5266" y="10930"/>
                    <a:pt x="5362" y="10835"/>
                    <a:pt x="5362" y="10717"/>
                  </a:cubicBezTo>
                  <a:cubicBezTo>
                    <a:pt x="5362" y="10599"/>
                    <a:pt x="5266" y="10503"/>
                    <a:pt x="5148" y="10503"/>
                  </a:cubicBezTo>
                  <a:lnTo>
                    <a:pt x="2439" y="10503"/>
                  </a:lnTo>
                  <a:lnTo>
                    <a:pt x="2928" y="10015"/>
                  </a:lnTo>
                  <a:cubicBezTo>
                    <a:pt x="3012" y="9931"/>
                    <a:pt x="3012" y="9796"/>
                    <a:pt x="2928" y="9714"/>
                  </a:cubicBezTo>
                  <a:lnTo>
                    <a:pt x="2439" y="9224"/>
                  </a:lnTo>
                  <a:lnTo>
                    <a:pt x="9226" y="9224"/>
                  </a:lnTo>
                  <a:lnTo>
                    <a:pt x="9226" y="10505"/>
                  </a:lnTo>
                  <a:lnTo>
                    <a:pt x="7070" y="10505"/>
                  </a:lnTo>
                  <a:cubicBezTo>
                    <a:pt x="6952" y="10505"/>
                    <a:pt x="6857" y="10602"/>
                    <a:pt x="6857" y="10719"/>
                  </a:cubicBezTo>
                  <a:cubicBezTo>
                    <a:pt x="6857" y="10836"/>
                    <a:pt x="6952" y="10932"/>
                    <a:pt x="7070" y="10932"/>
                  </a:cubicBezTo>
                  <a:lnTo>
                    <a:pt x="10293" y="10932"/>
                  </a:lnTo>
                  <a:cubicBezTo>
                    <a:pt x="10647" y="10932"/>
                    <a:pt x="10934" y="10645"/>
                    <a:pt x="10934" y="10292"/>
                  </a:cubicBezTo>
                  <a:lnTo>
                    <a:pt x="10934" y="9437"/>
                  </a:lnTo>
                  <a:cubicBezTo>
                    <a:pt x="10934" y="9086"/>
                    <a:pt x="10647" y="8797"/>
                    <a:pt x="10293" y="8797"/>
                  </a:cubicBezTo>
                  <a:lnTo>
                    <a:pt x="6817" y="8797"/>
                  </a:lnTo>
                  <a:cubicBezTo>
                    <a:pt x="7044" y="8638"/>
                    <a:pt x="7241" y="8442"/>
                    <a:pt x="7398" y="8213"/>
                  </a:cubicBezTo>
                  <a:cubicBezTo>
                    <a:pt x="7412" y="8259"/>
                    <a:pt x="7439" y="8300"/>
                    <a:pt x="7480" y="8331"/>
                  </a:cubicBezTo>
                  <a:cubicBezTo>
                    <a:pt x="7516" y="8357"/>
                    <a:pt x="7560" y="8371"/>
                    <a:pt x="7604" y="8371"/>
                  </a:cubicBezTo>
                  <a:cubicBezTo>
                    <a:pt x="7627" y="8371"/>
                    <a:pt x="7649" y="8367"/>
                    <a:pt x="7671" y="8360"/>
                  </a:cubicBezTo>
                  <a:cubicBezTo>
                    <a:pt x="8525" y="8076"/>
                    <a:pt x="9097" y="7280"/>
                    <a:pt x="9097" y="6380"/>
                  </a:cubicBezTo>
                  <a:lnTo>
                    <a:pt x="9097" y="4612"/>
                  </a:lnTo>
                  <a:cubicBezTo>
                    <a:pt x="9097" y="4095"/>
                    <a:pt x="8824" y="3613"/>
                    <a:pt x="8394" y="3345"/>
                  </a:cubicBezTo>
                  <a:cubicBezTo>
                    <a:pt x="8573" y="3092"/>
                    <a:pt x="8670" y="2790"/>
                    <a:pt x="8670" y="2477"/>
                  </a:cubicBezTo>
                  <a:cubicBezTo>
                    <a:pt x="8670" y="2235"/>
                    <a:pt x="8611" y="1999"/>
                    <a:pt x="8503" y="1785"/>
                  </a:cubicBezTo>
                  <a:cubicBezTo>
                    <a:pt x="9091" y="1623"/>
                    <a:pt x="9525" y="1083"/>
                    <a:pt x="9525" y="443"/>
                  </a:cubicBezTo>
                  <a:lnTo>
                    <a:pt x="9525" y="342"/>
                  </a:lnTo>
                  <a:cubicBezTo>
                    <a:pt x="9525" y="272"/>
                    <a:pt x="9490" y="209"/>
                    <a:pt x="9432" y="168"/>
                  </a:cubicBezTo>
                  <a:cubicBezTo>
                    <a:pt x="9397" y="142"/>
                    <a:pt x="9354" y="129"/>
                    <a:pt x="9312" y="129"/>
                  </a:cubicBezTo>
                  <a:cubicBezTo>
                    <a:pt x="9287" y="129"/>
                    <a:pt x="9263" y="133"/>
                    <a:pt x="9239" y="142"/>
                  </a:cubicBezTo>
                  <a:lnTo>
                    <a:pt x="7507" y="767"/>
                  </a:lnTo>
                  <a:cubicBezTo>
                    <a:pt x="7102" y="291"/>
                    <a:pt x="6339" y="0"/>
                    <a:pt x="5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37"/>
            <p:cNvSpPr/>
            <p:nvPr/>
          </p:nvSpPr>
          <p:spPr>
            <a:xfrm>
              <a:off x="1763490" y="2299577"/>
              <a:ext cx="87084" cy="25484"/>
            </a:xfrm>
            <a:custGeom>
              <a:rect b="b" l="l" r="r" t="t"/>
              <a:pathLst>
                <a:path extrusionOk="0" h="875" w="2990">
                  <a:moveTo>
                    <a:pt x="214" y="0"/>
                  </a:moveTo>
                  <a:cubicBezTo>
                    <a:pt x="96" y="0"/>
                    <a:pt x="1" y="96"/>
                    <a:pt x="1" y="214"/>
                  </a:cubicBezTo>
                  <a:cubicBezTo>
                    <a:pt x="1" y="572"/>
                    <a:pt x="293" y="875"/>
                    <a:pt x="641" y="875"/>
                  </a:cubicBezTo>
                  <a:cubicBezTo>
                    <a:pt x="805" y="873"/>
                    <a:pt x="955" y="811"/>
                    <a:pt x="1068" y="711"/>
                  </a:cubicBezTo>
                  <a:cubicBezTo>
                    <a:pt x="1181" y="813"/>
                    <a:pt x="1331" y="875"/>
                    <a:pt x="1495" y="875"/>
                  </a:cubicBezTo>
                  <a:cubicBezTo>
                    <a:pt x="1659" y="875"/>
                    <a:pt x="1809" y="813"/>
                    <a:pt x="1922" y="711"/>
                  </a:cubicBezTo>
                  <a:cubicBezTo>
                    <a:pt x="2035" y="813"/>
                    <a:pt x="2185" y="875"/>
                    <a:pt x="2349" y="875"/>
                  </a:cubicBezTo>
                  <a:cubicBezTo>
                    <a:pt x="2701" y="875"/>
                    <a:pt x="2990" y="586"/>
                    <a:pt x="2990" y="234"/>
                  </a:cubicBezTo>
                  <a:cubicBezTo>
                    <a:pt x="2990" y="116"/>
                    <a:pt x="2894" y="21"/>
                    <a:pt x="2776" y="21"/>
                  </a:cubicBezTo>
                  <a:cubicBezTo>
                    <a:pt x="2658" y="21"/>
                    <a:pt x="2563" y="116"/>
                    <a:pt x="2563" y="234"/>
                  </a:cubicBezTo>
                  <a:cubicBezTo>
                    <a:pt x="2563" y="352"/>
                    <a:pt x="2467" y="448"/>
                    <a:pt x="2349" y="448"/>
                  </a:cubicBezTo>
                  <a:cubicBezTo>
                    <a:pt x="2231" y="448"/>
                    <a:pt x="2136" y="352"/>
                    <a:pt x="2136" y="234"/>
                  </a:cubicBezTo>
                  <a:cubicBezTo>
                    <a:pt x="2136" y="116"/>
                    <a:pt x="2040" y="21"/>
                    <a:pt x="1922" y="21"/>
                  </a:cubicBezTo>
                  <a:cubicBezTo>
                    <a:pt x="1804" y="21"/>
                    <a:pt x="1709" y="116"/>
                    <a:pt x="1709" y="234"/>
                  </a:cubicBezTo>
                  <a:cubicBezTo>
                    <a:pt x="1709" y="352"/>
                    <a:pt x="1613" y="448"/>
                    <a:pt x="1495" y="448"/>
                  </a:cubicBezTo>
                  <a:cubicBezTo>
                    <a:pt x="1377" y="448"/>
                    <a:pt x="1282" y="352"/>
                    <a:pt x="1282" y="234"/>
                  </a:cubicBezTo>
                  <a:cubicBezTo>
                    <a:pt x="1282" y="116"/>
                    <a:pt x="1186" y="21"/>
                    <a:pt x="1068" y="21"/>
                  </a:cubicBezTo>
                  <a:cubicBezTo>
                    <a:pt x="950" y="21"/>
                    <a:pt x="855" y="116"/>
                    <a:pt x="855" y="234"/>
                  </a:cubicBezTo>
                  <a:cubicBezTo>
                    <a:pt x="855" y="352"/>
                    <a:pt x="759" y="448"/>
                    <a:pt x="641" y="448"/>
                  </a:cubicBezTo>
                  <a:cubicBezTo>
                    <a:pt x="530" y="448"/>
                    <a:pt x="428" y="337"/>
                    <a:pt x="428" y="214"/>
                  </a:cubicBezTo>
                  <a:cubicBezTo>
                    <a:pt x="428" y="96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38"/>
          <p:cNvSpPr txBox="1"/>
          <p:nvPr>
            <p:ph idx="1" type="subTitle"/>
          </p:nvPr>
        </p:nvSpPr>
        <p:spPr>
          <a:xfrm>
            <a:off x="720050" y="1098300"/>
            <a:ext cx="7704000" cy="35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Design:</a:t>
            </a:r>
            <a:r>
              <a:rPr lang="en">
                <a:solidFill>
                  <a:srgbClr val="000000"/>
                </a:solidFill>
              </a:rPr>
              <a:t> Interventional pre/post workshop study with paired item-level analysis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">
                <a:solidFill>
                  <a:srgbClr val="000000"/>
                </a:solidFill>
              </a:rPr>
              <a:t>Brief didactic session on sterile technique, wound closure principles, and basic suturing methods, followed by live demonstrations and supervised hands-on suturing practice using suture kits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Char char="●"/>
            </a:pPr>
            <a:r>
              <a:rPr lang="en">
                <a:solidFill>
                  <a:srgbClr val="000000"/>
                </a:solidFill>
              </a:rPr>
              <a:t>11 high school students completed anonymous pre-workshop and post-workshop surveys to assess knowledge, confidence, and career interest via Likert-scale responses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Char char="●"/>
            </a:pPr>
            <a:r>
              <a:rPr lang="en">
                <a:solidFill>
                  <a:srgbClr val="000000"/>
                </a:solidFill>
              </a:rPr>
              <a:t>Statistical analysis was done using Wilcoxon signed-rank test to compare paired pre- and post-workshop Likert-scale responses. All analysis was completed in R version 4.3.2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38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9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</a:t>
            </a:r>
            <a:endParaRPr/>
          </a:p>
        </p:txBody>
      </p:sp>
      <p:sp>
        <p:nvSpPr>
          <p:cNvPr id="569" name="Google Shape;569;p39"/>
          <p:cNvSpPr txBox="1"/>
          <p:nvPr>
            <p:ph idx="1" type="body"/>
          </p:nvPr>
        </p:nvSpPr>
        <p:spPr>
          <a:xfrm>
            <a:off x="436900" y="1265575"/>
            <a:ext cx="3629700" cy="333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Comfort suturing significantly improved after the workshop (mean change +1.18 points; Wilcoxon p = 0.0156; Cohen's d = 1.01)</a:t>
            </a:r>
            <a:endParaRPr sz="13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Perceived experience suturing also significantly improved (mean change +1.45 points; Wilcoxon p = 0.0312; Cohen's d = 0.96)</a:t>
            </a:r>
            <a:endParaRPr sz="13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Exposure to surgery, interest in surgery, and consideration of a surgical career did not demonstrate statistically significant pre/post differences.</a:t>
            </a:r>
            <a:endParaRPr sz="1500"/>
          </a:p>
        </p:txBody>
      </p:sp>
      <p:sp>
        <p:nvSpPr>
          <p:cNvPr id="570" name="Google Shape;570;p39"/>
          <p:cNvSpPr/>
          <p:nvPr/>
        </p:nvSpPr>
        <p:spPr>
          <a:xfrm>
            <a:off x="6856220" y="4233291"/>
            <a:ext cx="347730" cy="370217"/>
          </a:xfrm>
          <a:custGeom>
            <a:rect b="b" l="l" r="r" t="t"/>
            <a:pathLst>
              <a:path extrusionOk="0" h="12776" w="12000">
                <a:moveTo>
                  <a:pt x="781" y="0"/>
                </a:moveTo>
                <a:cubicBezTo>
                  <a:pt x="350" y="0"/>
                  <a:pt x="0" y="350"/>
                  <a:pt x="0" y="781"/>
                </a:cubicBezTo>
                <a:cubicBezTo>
                  <a:pt x="0" y="1213"/>
                  <a:pt x="350" y="1563"/>
                  <a:pt x="781" y="1563"/>
                </a:cubicBezTo>
                <a:lnTo>
                  <a:pt x="7161" y="1563"/>
                </a:lnTo>
                <a:cubicBezTo>
                  <a:pt x="8968" y="1563"/>
                  <a:pt x="10440" y="3033"/>
                  <a:pt x="10440" y="4842"/>
                </a:cubicBezTo>
                <a:cubicBezTo>
                  <a:pt x="10440" y="6650"/>
                  <a:pt x="8968" y="8121"/>
                  <a:pt x="7161" y="8121"/>
                </a:cubicBezTo>
                <a:lnTo>
                  <a:pt x="2329" y="8121"/>
                </a:lnTo>
                <a:cubicBezTo>
                  <a:pt x="1045" y="8121"/>
                  <a:pt x="1" y="9165"/>
                  <a:pt x="1" y="10448"/>
                </a:cubicBezTo>
                <a:cubicBezTo>
                  <a:pt x="1" y="11730"/>
                  <a:pt x="1045" y="12775"/>
                  <a:pt x="2329" y="12775"/>
                </a:cubicBezTo>
                <a:lnTo>
                  <a:pt x="7161" y="12775"/>
                </a:lnTo>
                <a:cubicBezTo>
                  <a:pt x="7591" y="12775"/>
                  <a:pt x="7941" y="12425"/>
                  <a:pt x="7941" y="11994"/>
                </a:cubicBezTo>
                <a:cubicBezTo>
                  <a:pt x="7941" y="11563"/>
                  <a:pt x="7591" y="11213"/>
                  <a:pt x="7161" y="11213"/>
                </a:cubicBezTo>
                <a:lnTo>
                  <a:pt x="2329" y="11213"/>
                </a:lnTo>
                <a:cubicBezTo>
                  <a:pt x="1905" y="11213"/>
                  <a:pt x="1561" y="10868"/>
                  <a:pt x="1561" y="10446"/>
                </a:cubicBezTo>
                <a:cubicBezTo>
                  <a:pt x="1561" y="10023"/>
                  <a:pt x="1906" y="9680"/>
                  <a:pt x="2329" y="9680"/>
                </a:cubicBezTo>
                <a:lnTo>
                  <a:pt x="7161" y="9680"/>
                </a:lnTo>
                <a:cubicBezTo>
                  <a:pt x="9830" y="9680"/>
                  <a:pt x="12000" y="7509"/>
                  <a:pt x="12000" y="4840"/>
                </a:cubicBezTo>
                <a:cubicBezTo>
                  <a:pt x="12000" y="2172"/>
                  <a:pt x="9830" y="0"/>
                  <a:pt x="716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1" name="Google Shape;571;p39"/>
          <p:cNvGrpSpPr/>
          <p:nvPr/>
        </p:nvGrpSpPr>
        <p:grpSpPr>
          <a:xfrm>
            <a:off x="7446223" y="3930549"/>
            <a:ext cx="977788" cy="1238759"/>
            <a:chOff x="227223" y="1681074"/>
            <a:chExt cx="977788" cy="1238759"/>
          </a:xfrm>
        </p:grpSpPr>
        <p:sp>
          <p:nvSpPr>
            <p:cNvPr id="572" name="Google Shape;572;p39"/>
            <p:cNvSpPr/>
            <p:nvPr/>
          </p:nvSpPr>
          <p:spPr>
            <a:xfrm>
              <a:off x="283700" y="1737638"/>
              <a:ext cx="864805" cy="1168054"/>
            </a:xfrm>
            <a:custGeom>
              <a:rect b="b" l="l" r="r" t="t"/>
              <a:pathLst>
                <a:path extrusionOk="0" h="40309" w="29844">
                  <a:moveTo>
                    <a:pt x="14922" y="0"/>
                  </a:moveTo>
                  <a:cubicBezTo>
                    <a:pt x="6694" y="0"/>
                    <a:pt x="0" y="6694"/>
                    <a:pt x="0" y="14921"/>
                  </a:cubicBezTo>
                  <a:lnTo>
                    <a:pt x="0" y="40308"/>
                  </a:lnTo>
                  <a:lnTo>
                    <a:pt x="976" y="40308"/>
                  </a:lnTo>
                  <a:lnTo>
                    <a:pt x="976" y="14921"/>
                  </a:lnTo>
                  <a:cubicBezTo>
                    <a:pt x="976" y="7232"/>
                    <a:pt x="7233" y="976"/>
                    <a:pt x="14923" y="976"/>
                  </a:cubicBezTo>
                  <a:cubicBezTo>
                    <a:pt x="22612" y="976"/>
                    <a:pt x="28868" y="7232"/>
                    <a:pt x="28868" y="14921"/>
                  </a:cubicBezTo>
                  <a:lnTo>
                    <a:pt x="28868" y="40308"/>
                  </a:lnTo>
                  <a:lnTo>
                    <a:pt x="29843" y="40308"/>
                  </a:lnTo>
                  <a:lnTo>
                    <a:pt x="29843" y="14921"/>
                  </a:lnTo>
                  <a:cubicBezTo>
                    <a:pt x="29843" y="6694"/>
                    <a:pt x="23149" y="0"/>
                    <a:pt x="149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39"/>
            <p:cNvSpPr/>
            <p:nvPr/>
          </p:nvSpPr>
          <p:spPr>
            <a:xfrm>
              <a:off x="227223" y="1681074"/>
              <a:ext cx="977788" cy="1238759"/>
            </a:xfrm>
            <a:custGeom>
              <a:rect b="b" l="l" r="r" t="t"/>
              <a:pathLst>
                <a:path extrusionOk="0" h="42749" w="33743">
                  <a:moveTo>
                    <a:pt x="16871" y="976"/>
                  </a:moveTo>
                  <a:cubicBezTo>
                    <a:pt x="25637" y="976"/>
                    <a:pt x="32767" y="8108"/>
                    <a:pt x="32767" y="16873"/>
                  </a:cubicBezTo>
                  <a:lnTo>
                    <a:pt x="32767" y="41773"/>
                  </a:lnTo>
                  <a:lnTo>
                    <a:pt x="29841" y="41773"/>
                  </a:lnTo>
                  <a:lnTo>
                    <a:pt x="29841" y="16873"/>
                  </a:lnTo>
                  <a:cubicBezTo>
                    <a:pt x="29841" y="9721"/>
                    <a:pt x="24022" y="3903"/>
                    <a:pt x="16871" y="3903"/>
                  </a:cubicBezTo>
                  <a:cubicBezTo>
                    <a:pt x="9719" y="3903"/>
                    <a:pt x="3901" y="9721"/>
                    <a:pt x="3901" y="16873"/>
                  </a:cubicBezTo>
                  <a:lnTo>
                    <a:pt x="3901" y="41773"/>
                  </a:lnTo>
                  <a:lnTo>
                    <a:pt x="976" y="41773"/>
                  </a:lnTo>
                  <a:lnTo>
                    <a:pt x="976" y="16873"/>
                  </a:lnTo>
                  <a:cubicBezTo>
                    <a:pt x="976" y="8109"/>
                    <a:pt x="8104" y="976"/>
                    <a:pt x="16871" y="976"/>
                  </a:cubicBezTo>
                  <a:close/>
                  <a:moveTo>
                    <a:pt x="16872" y="1"/>
                  </a:moveTo>
                  <a:cubicBezTo>
                    <a:pt x="7567" y="1"/>
                    <a:pt x="0" y="7571"/>
                    <a:pt x="0" y="16873"/>
                  </a:cubicBezTo>
                  <a:lnTo>
                    <a:pt x="0" y="42746"/>
                  </a:lnTo>
                  <a:lnTo>
                    <a:pt x="4877" y="42746"/>
                  </a:lnTo>
                  <a:lnTo>
                    <a:pt x="4877" y="16873"/>
                  </a:lnTo>
                  <a:cubicBezTo>
                    <a:pt x="4877" y="10258"/>
                    <a:pt x="10256" y="4878"/>
                    <a:pt x="16870" y="4878"/>
                  </a:cubicBezTo>
                  <a:cubicBezTo>
                    <a:pt x="23485" y="4878"/>
                    <a:pt x="28865" y="10258"/>
                    <a:pt x="28865" y="16873"/>
                  </a:cubicBezTo>
                  <a:lnTo>
                    <a:pt x="28865" y="42748"/>
                  </a:lnTo>
                  <a:lnTo>
                    <a:pt x="33743" y="42748"/>
                  </a:lnTo>
                  <a:lnTo>
                    <a:pt x="33743" y="16873"/>
                  </a:lnTo>
                  <a:cubicBezTo>
                    <a:pt x="33743" y="7571"/>
                    <a:pt x="26176" y="1"/>
                    <a:pt x="16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574" name="Google Shape;574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6575" y="946275"/>
            <a:ext cx="4790850" cy="277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40"/>
          <p:cNvSpPr txBox="1"/>
          <p:nvPr>
            <p:ph idx="2" type="subTitle"/>
          </p:nvPr>
        </p:nvSpPr>
        <p:spPr>
          <a:xfrm>
            <a:off x="1241825" y="1756100"/>
            <a:ext cx="6052800" cy="26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Annual or recurring event for local high schools in the IE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Standardized curriculum and materials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Partnerships with local high schools, community organizations, healthcare institutions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</a:t>
            </a:r>
            <a:r>
              <a:rPr lang="en" sz="1600"/>
              <a:t>dditional clinical skills workshops and healthcare career exploration opportunities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580" name="Google Shape;580;p40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Sustainability</a:t>
            </a:r>
            <a:endParaRPr/>
          </a:p>
        </p:txBody>
      </p:sp>
      <p:sp>
        <p:nvSpPr>
          <p:cNvPr id="581" name="Google Shape;581;p40"/>
          <p:cNvSpPr txBox="1"/>
          <p:nvPr>
            <p:ph idx="4" type="subTitle"/>
          </p:nvPr>
        </p:nvSpPr>
        <p:spPr>
          <a:xfrm>
            <a:off x="1241819" y="1289000"/>
            <a:ext cx="51444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we continue?</a:t>
            </a:r>
            <a:endParaRPr/>
          </a:p>
        </p:txBody>
      </p:sp>
      <p:grpSp>
        <p:nvGrpSpPr>
          <p:cNvPr id="582" name="Google Shape;582;p40"/>
          <p:cNvGrpSpPr/>
          <p:nvPr/>
        </p:nvGrpSpPr>
        <p:grpSpPr>
          <a:xfrm>
            <a:off x="720000" y="1289011"/>
            <a:ext cx="388456" cy="388349"/>
            <a:chOff x="857848" y="1592247"/>
            <a:chExt cx="318511" cy="318424"/>
          </a:xfrm>
        </p:grpSpPr>
        <p:sp>
          <p:nvSpPr>
            <p:cNvPr id="583" name="Google Shape;583;p40"/>
            <p:cNvSpPr/>
            <p:nvPr/>
          </p:nvSpPr>
          <p:spPr>
            <a:xfrm>
              <a:off x="1029423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7" y="332"/>
                    <a:pt x="1837" y="214"/>
                  </a:cubicBezTo>
                  <a:cubicBezTo>
                    <a:pt x="1837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40"/>
            <p:cNvSpPr/>
            <p:nvPr/>
          </p:nvSpPr>
          <p:spPr>
            <a:xfrm>
              <a:off x="1029423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1029423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40"/>
            <p:cNvSpPr/>
            <p:nvPr/>
          </p:nvSpPr>
          <p:spPr>
            <a:xfrm>
              <a:off x="951077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6" y="332"/>
                    <a:pt x="1836" y="214"/>
                  </a:cubicBezTo>
                  <a:cubicBezTo>
                    <a:pt x="1836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951077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951077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857848" y="1592247"/>
              <a:ext cx="318511" cy="318424"/>
            </a:xfrm>
            <a:custGeom>
              <a:rect b="b" l="l" r="r" t="t"/>
              <a:pathLst>
                <a:path extrusionOk="0" h="10933" w="10936">
                  <a:moveTo>
                    <a:pt x="6747" y="428"/>
                  </a:moveTo>
                  <a:cubicBezTo>
                    <a:pt x="7823" y="428"/>
                    <a:pt x="8734" y="1308"/>
                    <a:pt x="8734" y="2349"/>
                  </a:cubicBezTo>
                  <a:cubicBezTo>
                    <a:pt x="8734" y="2467"/>
                    <a:pt x="8829" y="2563"/>
                    <a:pt x="8947" y="2563"/>
                  </a:cubicBezTo>
                  <a:cubicBezTo>
                    <a:pt x="9791" y="2563"/>
                    <a:pt x="10505" y="3248"/>
                    <a:pt x="10505" y="4057"/>
                  </a:cubicBezTo>
                  <a:cubicBezTo>
                    <a:pt x="10505" y="4809"/>
                    <a:pt x="9948" y="5432"/>
                    <a:pt x="9222" y="5537"/>
                  </a:cubicBezTo>
                  <a:lnTo>
                    <a:pt x="9222" y="3630"/>
                  </a:lnTo>
                  <a:cubicBezTo>
                    <a:pt x="9222" y="3513"/>
                    <a:pt x="9127" y="3417"/>
                    <a:pt x="9009" y="3417"/>
                  </a:cubicBezTo>
                  <a:lnTo>
                    <a:pt x="8368" y="3417"/>
                  </a:lnTo>
                  <a:lnTo>
                    <a:pt x="8368" y="3203"/>
                  </a:lnTo>
                  <a:cubicBezTo>
                    <a:pt x="8368" y="3086"/>
                    <a:pt x="8272" y="2990"/>
                    <a:pt x="8155" y="2990"/>
                  </a:cubicBezTo>
                  <a:lnTo>
                    <a:pt x="6320" y="2990"/>
                  </a:lnTo>
                  <a:cubicBezTo>
                    <a:pt x="5972" y="2990"/>
                    <a:pt x="5661" y="3159"/>
                    <a:pt x="5466" y="3417"/>
                  </a:cubicBezTo>
                  <a:cubicBezTo>
                    <a:pt x="5271" y="3157"/>
                    <a:pt x="4961" y="2990"/>
                    <a:pt x="4612" y="2990"/>
                  </a:cubicBezTo>
                  <a:lnTo>
                    <a:pt x="2776" y="2990"/>
                  </a:lnTo>
                  <a:cubicBezTo>
                    <a:pt x="2658" y="2990"/>
                    <a:pt x="2562" y="3086"/>
                    <a:pt x="2562" y="3203"/>
                  </a:cubicBezTo>
                  <a:lnTo>
                    <a:pt x="2562" y="3417"/>
                  </a:lnTo>
                  <a:lnTo>
                    <a:pt x="1922" y="3417"/>
                  </a:lnTo>
                  <a:cubicBezTo>
                    <a:pt x="1804" y="3417"/>
                    <a:pt x="1708" y="3513"/>
                    <a:pt x="1708" y="3630"/>
                  </a:cubicBezTo>
                  <a:lnTo>
                    <a:pt x="1708" y="5537"/>
                  </a:lnTo>
                  <a:cubicBezTo>
                    <a:pt x="984" y="5432"/>
                    <a:pt x="427" y="4809"/>
                    <a:pt x="427" y="4057"/>
                  </a:cubicBezTo>
                  <a:cubicBezTo>
                    <a:pt x="427" y="3248"/>
                    <a:pt x="1141" y="2563"/>
                    <a:pt x="1987" y="2563"/>
                  </a:cubicBezTo>
                  <a:cubicBezTo>
                    <a:pt x="2103" y="2563"/>
                    <a:pt x="2200" y="2467"/>
                    <a:pt x="2200" y="2349"/>
                  </a:cubicBezTo>
                  <a:cubicBezTo>
                    <a:pt x="2200" y="1540"/>
                    <a:pt x="2913" y="855"/>
                    <a:pt x="3758" y="855"/>
                  </a:cubicBezTo>
                  <a:cubicBezTo>
                    <a:pt x="4161" y="855"/>
                    <a:pt x="4542" y="1015"/>
                    <a:pt x="4826" y="1306"/>
                  </a:cubicBezTo>
                  <a:cubicBezTo>
                    <a:pt x="4866" y="1346"/>
                    <a:pt x="4923" y="1370"/>
                    <a:pt x="4980" y="1370"/>
                  </a:cubicBezTo>
                  <a:cubicBezTo>
                    <a:pt x="4985" y="1370"/>
                    <a:pt x="4991" y="1369"/>
                    <a:pt x="4996" y="1369"/>
                  </a:cubicBezTo>
                  <a:cubicBezTo>
                    <a:pt x="5061" y="1364"/>
                    <a:pt x="5118" y="1330"/>
                    <a:pt x="5155" y="1275"/>
                  </a:cubicBezTo>
                  <a:cubicBezTo>
                    <a:pt x="5514" y="744"/>
                    <a:pt x="6108" y="428"/>
                    <a:pt x="6747" y="428"/>
                  </a:cubicBezTo>
                  <a:close/>
                  <a:moveTo>
                    <a:pt x="7943" y="3417"/>
                  </a:moveTo>
                  <a:lnTo>
                    <a:pt x="7943" y="6406"/>
                  </a:lnTo>
                  <a:lnTo>
                    <a:pt x="6318" y="6406"/>
                  </a:lnTo>
                  <a:cubicBezTo>
                    <a:pt x="6081" y="6406"/>
                    <a:pt x="5859" y="6485"/>
                    <a:pt x="5680" y="6620"/>
                  </a:cubicBezTo>
                  <a:lnTo>
                    <a:pt x="5680" y="4057"/>
                  </a:lnTo>
                  <a:cubicBezTo>
                    <a:pt x="5680" y="3706"/>
                    <a:pt x="5968" y="3417"/>
                    <a:pt x="6320" y="3417"/>
                  </a:cubicBezTo>
                  <a:close/>
                  <a:moveTo>
                    <a:pt x="4612" y="3417"/>
                  </a:moveTo>
                  <a:cubicBezTo>
                    <a:pt x="4964" y="3417"/>
                    <a:pt x="5253" y="3706"/>
                    <a:pt x="5253" y="4057"/>
                  </a:cubicBezTo>
                  <a:lnTo>
                    <a:pt x="5253" y="6621"/>
                  </a:lnTo>
                  <a:cubicBezTo>
                    <a:pt x="5075" y="6488"/>
                    <a:pt x="4851" y="6406"/>
                    <a:pt x="4610" y="6406"/>
                  </a:cubicBezTo>
                  <a:lnTo>
                    <a:pt x="2989" y="6406"/>
                  </a:lnTo>
                  <a:lnTo>
                    <a:pt x="2989" y="3417"/>
                  </a:lnTo>
                  <a:close/>
                  <a:moveTo>
                    <a:pt x="8797" y="3844"/>
                  </a:moveTo>
                  <a:lnTo>
                    <a:pt x="8797" y="7260"/>
                  </a:lnTo>
                  <a:lnTo>
                    <a:pt x="5714" y="7260"/>
                  </a:lnTo>
                  <a:cubicBezTo>
                    <a:pt x="5804" y="7011"/>
                    <a:pt x="6043" y="6833"/>
                    <a:pt x="6318" y="6833"/>
                  </a:cubicBezTo>
                  <a:lnTo>
                    <a:pt x="8155" y="6833"/>
                  </a:lnTo>
                  <a:cubicBezTo>
                    <a:pt x="8272" y="6833"/>
                    <a:pt x="8368" y="6737"/>
                    <a:pt x="8368" y="6620"/>
                  </a:cubicBezTo>
                  <a:lnTo>
                    <a:pt x="8368" y="3844"/>
                  </a:lnTo>
                  <a:close/>
                  <a:moveTo>
                    <a:pt x="5680" y="7687"/>
                  </a:moveTo>
                  <a:lnTo>
                    <a:pt x="5680" y="9438"/>
                  </a:lnTo>
                  <a:cubicBezTo>
                    <a:pt x="5680" y="9556"/>
                    <a:pt x="5775" y="9651"/>
                    <a:pt x="5893" y="9651"/>
                  </a:cubicBezTo>
                  <a:lnTo>
                    <a:pt x="6233" y="9651"/>
                  </a:lnTo>
                  <a:lnTo>
                    <a:pt x="5466" y="10418"/>
                  </a:lnTo>
                  <a:lnTo>
                    <a:pt x="4699" y="9651"/>
                  </a:lnTo>
                  <a:lnTo>
                    <a:pt x="5039" y="9651"/>
                  </a:lnTo>
                  <a:cubicBezTo>
                    <a:pt x="5157" y="9651"/>
                    <a:pt x="5253" y="9556"/>
                    <a:pt x="5253" y="9438"/>
                  </a:cubicBezTo>
                  <a:lnTo>
                    <a:pt x="5253" y="7687"/>
                  </a:lnTo>
                  <a:close/>
                  <a:moveTo>
                    <a:pt x="6747" y="1"/>
                  </a:moveTo>
                  <a:cubicBezTo>
                    <a:pt x="6049" y="1"/>
                    <a:pt x="5391" y="310"/>
                    <a:pt x="4947" y="843"/>
                  </a:cubicBezTo>
                  <a:cubicBezTo>
                    <a:pt x="4610" y="573"/>
                    <a:pt x="4195" y="428"/>
                    <a:pt x="3758" y="428"/>
                  </a:cubicBezTo>
                  <a:cubicBezTo>
                    <a:pt x="2752" y="428"/>
                    <a:pt x="1893" y="1196"/>
                    <a:pt x="1784" y="2146"/>
                  </a:cubicBezTo>
                  <a:cubicBezTo>
                    <a:pt x="796" y="2249"/>
                    <a:pt x="0" y="3082"/>
                    <a:pt x="0" y="4057"/>
                  </a:cubicBezTo>
                  <a:cubicBezTo>
                    <a:pt x="0" y="5045"/>
                    <a:pt x="750" y="5859"/>
                    <a:pt x="1708" y="5967"/>
                  </a:cubicBezTo>
                  <a:lnTo>
                    <a:pt x="1708" y="7474"/>
                  </a:lnTo>
                  <a:cubicBezTo>
                    <a:pt x="1708" y="7591"/>
                    <a:pt x="1804" y="7687"/>
                    <a:pt x="1922" y="7687"/>
                  </a:cubicBezTo>
                  <a:lnTo>
                    <a:pt x="2414" y="7687"/>
                  </a:lnTo>
                  <a:cubicBezTo>
                    <a:pt x="2530" y="7687"/>
                    <a:pt x="2627" y="7591"/>
                    <a:pt x="2627" y="7474"/>
                  </a:cubicBezTo>
                  <a:cubicBezTo>
                    <a:pt x="2627" y="7356"/>
                    <a:pt x="2530" y="7260"/>
                    <a:pt x="2414" y="7260"/>
                  </a:cubicBezTo>
                  <a:lnTo>
                    <a:pt x="2135" y="7260"/>
                  </a:lnTo>
                  <a:lnTo>
                    <a:pt x="2135" y="3844"/>
                  </a:lnTo>
                  <a:lnTo>
                    <a:pt x="2562" y="3844"/>
                  </a:lnTo>
                  <a:lnTo>
                    <a:pt x="2562" y="6620"/>
                  </a:lnTo>
                  <a:cubicBezTo>
                    <a:pt x="2562" y="6737"/>
                    <a:pt x="2658" y="6833"/>
                    <a:pt x="2776" y="6833"/>
                  </a:cubicBezTo>
                  <a:lnTo>
                    <a:pt x="4610" y="6833"/>
                  </a:lnTo>
                  <a:cubicBezTo>
                    <a:pt x="4887" y="6833"/>
                    <a:pt x="5126" y="7012"/>
                    <a:pt x="5215" y="7260"/>
                  </a:cubicBezTo>
                  <a:lnTo>
                    <a:pt x="4335" y="7260"/>
                  </a:lnTo>
                  <a:cubicBezTo>
                    <a:pt x="4218" y="7260"/>
                    <a:pt x="4122" y="7356"/>
                    <a:pt x="4122" y="7474"/>
                  </a:cubicBezTo>
                  <a:cubicBezTo>
                    <a:pt x="4122" y="7591"/>
                    <a:pt x="4218" y="7687"/>
                    <a:pt x="4335" y="7687"/>
                  </a:cubicBezTo>
                  <a:lnTo>
                    <a:pt x="4826" y="7687"/>
                  </a:lnTo>
                  <a:lnTo>
                    <a:pt x="4826" y="9224"/>
                  </a:lnTo>
                  <a:lnTo>
                    <a:pt x="4185" y="9224"/>
                  </a:lnTo>
                  <a:cubicBezTo>
                    <a:pt x="4100" y="9224"/>
                    <a:pt x="4021" y="9276"/>
                    <a:pt x="3989" y="9358"/>
                  </a:cubicBezTo>
                  <a:cubicBezTo>
                    <a:pt x="3956" y="9436"/>
                    <a:pt x="3973" y="9528"/>
                    <a:pt x="4036" y="9590"/>
                  </a:cubicBezTo>
                  <a:lnTo>
                    <a:pt x="5318" y="10871"/>
                  </a:lnTo>
                  <a:cubicBezTo>
                    <a:pt x="5360" y="10914"/>
                    <a:pt x="5413" y="10932"/>
                    <a:pt x="5468" y="10932"/>
                  </a:cubicBezTo>
                  <a:cubicBezTo>
                    <a:pt x="5524" y="10932"/>
                    <a:pt x="5577" y="10912"/>
                    <a:pt x="5620" y="10871"/>
                  </a:cubicBezTo>
                  <a:lnTo>
                    <a:pt x="6901" y="9590"/>
                  </a:lnTo>
                  <a:cubicBezTo>
                    <a:pt x="6962" y="9528"/>
                    <a:pt x="6979" y="9436"/>
                    <a:pt x="6949" y="9358"/>
                  </a:cubicBezTo>
                  <a:cubicBezTo>
                    <a:pt x="6916" y="9277"/>
                    <a:pt x="6838" y="9224"/>
                    <a:pt x="6752" y="9224"/>
                  </a:cubicBezTo>
                  <a:lnTo>
                    <a:pt x="6112" y="9224"/>
                  </a:lnTo>
                  <a:lnTo>
                    <a:pt x="6112" y="7687"/>
                  </a:lnTo>
                  <a:lnTo>
                    <a:pt x="9012" y="7687"/>
                  </a:lnTo>
                  <a:cubicBezTo>
                    <a:pt x="9130" y="7687"/>
                    <a:pt x="9226" y="7591"/>
                    <a:pt x="9226" y="7474"/>
                  </a:cubicBezTo>
                  <a:lnTo>
                    <a:pt x="9226" y="5967"/>
                  </a:lnTo>
                  <a:cubicBezTo>
                    <a:pt x="10187" y="5859"/>
                    <a:pt x="10935" y="5045"/>
                    <a:pt x="10935" y="4057"/>
                  </a:cubicBezTo>
                  <a:cubicBezTo>
                    <a:pt x="10932" y="3082"/>
                    <a:pt x="10136" y="2249"/>
                    <a:pt x="9152" y="2146"/>
                  </a:cubicBezTo>
                  <a:cubicBezTo>
                    <a:pt x="9043" y="928"/>
                    <a:pt x="7953" y="1"/>
                    <a:pt x="67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0" name="Google Shape;590;p40"/>
            <p:cNvSpPr/>
            <p:nvPr/>
          </p:nvSpPr>
          <p:spPr>
            <a:xfrm>
              <a:off x="949883" y="1803695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cubicBezTo>
                    <a:pt x="332" y="427"/>
                    <a:pt x="427" y="331"/>
                    <a:pt x="427" y="214"/>
                  </a:cubicBezTo>
                  <a:cubicBezTo>
                    <a:pt x="427" y="96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1" name="Google Shape;591;p40"/>
          <p:cNvSpPr/>
          <p:nvPr/>
        </p:nvSpPr>
        <p:spPr>
          <a:xfrm>
            <a:off x="7601813" y="3407191"/>
            <a:ext cx="642841" cy="634497"/>
          </a:xfrm>
          <a:custGeom>
            <a:rect b="b" l="l" r="r" t="t"/>
            <a:pathLst>
              <a:path extrusionOk="0" h="9376" w="9500">
                <a:moveTo>
                  <a:pt x="4931" y="1"/>
                </a:moveTo>
                <a:cubicBezTo>
                  <a:pt x="3810" y="1"/>
                  <a:pt x="2899" y="910"/>
                  <a:pt x="2899" y="2032"/>
                </a:cubicBezTo>
                <a:cubicBezTo>
                  <a:pt x="2899" y="2494"/>
                  <a:pt x="3056" y="2918"/>
                  <a:pt x="3314" y="3258"/>
                </a:cubicBezTo>
                <a:lnTo>
                  <a:pt x="3059" y="3258"/>
                </a:lnTo>
                <a:cubicBezTo>
                  <a:pt x="1370" y="3258"/>
                  <a:pt x="1" y="4627"/>
                  <a:pt x="1" y="6316"/>
                </a:cubicBezTo>
                <a:cubicBezTo>
                  <a:pt x="1" y="8006"/>
                  <a:pt x="1370" y="9376"/>
                  <a:pt x="3059" y="9376"/>
                </a:cubicBezTo>
                <a:lnTo>
                  <a:pt x="6439" y="9376"/>
                </a:lnTo>
                <a:cubicBezTo>
                  <a:pt x="8128" y="9376"/>
                  <a:pt x="9499" y="8006"/>
                  <a:pt x="9499" y="6316"/>
                </a:cubicBezTo>
                <a:cubicBezTo>
                  <a:pt x="9500" y="5288"/>
                  <a:pt x="8989" y="4379"/>
                  <a:pt x="8210" y="3824"/>
                </a:cubicBezTo>
                <a:cubicBezTo>
                  <a:pt x="8850" y="3482"/>
                  <a:pt x="9287" y="2809"/>
                  <a:pt x="9287" y="2032"/>
                </a:cubicBezTo>
                <a:cubicBezTo>
                  <a:pt x="9287" y="910"/>
                  <a:pt x="8376" y="1"/>
                  <a:pt x="725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1"/>
          <p:cNvSpPr txBox="1"/>
          <p:nvPr>
            <p:ph idx="1" type="subTitle"/>
          </p:nvPr>
        </p:nvSpPr>
        <p:spPr>
          <a:xfrm>
            <a:off x="1241775" y="3541000"/>
            <a:ext cx="51444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Future studies would benefit from larger participant populations, longitudinal follow-up, and expanded mentorship opportunities through partnerships with schools and community organizations.</a:t>
            </a:r>
            <a:endParaRPr sz="13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597" name="Google Shape;597;p41"/>
          <p:cNvSpPr txBox="1"/>
          <p:nvPr>
            <p:ph idx="2" type="subTitle"/>
          </p:nvPr>
        </p:nvSpPr>
        <p:spPr>
          <a:xfrm>
            <a:off x="1241800" y="2002425"/>
            <a:ext cx="5144400" cy="102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Lack of long-term follow-up to evaluate whether participants ultimately pursued healthcare careers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" sz="1300">
                <a:solidFill>
                  <a:srgbClr val="000000"/>
                </a:solidFill>
              </a:rPr>
              <a:t>Limited participant population</a:t>
            </a:r>
            <a:endParaRPr sz="13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598" name="Google Shape;598;p41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Lessons Learned</a:t>
            </a:r>
            <a:endParaRPr/>
          </a:p>
        </p:txBody>
      </p:sp>
      <p:sp>
        <p:nvSpPr>
          <p:cNvPr id="599" name="Google Shape;599;p41"/>
          <p:cNvSpPr txBox="1"/>
          <p:nvPr>
            <p:ph idx="3" type="subTitle"/>
          </p:nvPr>
        </p:nvSpPr>
        <p:spPr>
          <a:xfrm>
            <a:off x="1241797" y="3226200"/>
            <a:ext cx="51444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can change?</a:t>
            </a:r>
            <a:endParaRPr/>
          </a:p>
        </p:txBody>
      </p:sp>
      <p:sp>
        <p:nvSpPr>
          <p:cNvPr id="600" name="Google Shape;600;p41"/>
          <p:cNvSpPr txBox="1"/>
          <p:nvPr>
            <p:ph idx="4" type="subTitle"/>
          </p:nvPr>
        </p:nvSpPr>
        <p:spPr>
          <a:xfrm>
            <a:off x="1241819" y="1687575"/>
            <a:ext cx="5144400" cy="46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limitations of the study?</a:t>
            </a:r>
            <a:endParaRPr/>
          </a:p>
        </p:txBody>
      </p:sp>
      <p:grpSp>
        <p:nvGrpSpPr>
          <p:cNvPr id="601" name="Google Shape;601;p41"/>
          <p:cNvGrpSpPr/>
          <p:nvPr/>
        </p:nvGrpSpPr>
        <p:grpSpPr>
          <a:xfrm>
            <a:off x="770123" y="3234921"/>
            <a:ext cx="288216" cy="388314"/>
            <a:chOff x="898885" y="2128497"/>
            <a:chExt cx="236320" cy="318394"/>
          </a:xfrm>
        </p:grpSpPr>
        <p:sp>
          <p:nvSpPr>
            <p:cNvPr id="602" name="Google Shape;602;p41"/>
            <p:cNvSpPr/>
            <p:nvPr/>
          </p:nvSpPr>
          <p:spPr>
            <a:xfrm>
              <a:off x="1048121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3" name="Google Shape;603;p41"/>
            <p:cNvSpPr/>
            <p:nvPr/>
          </p:nvSpPr>
          <p:spPr>
            <a:xfrm>
              <a:off x="1023249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41"/>
            <p:cNvSpPr/>
            <p:nvPr/>
          </p:nvSpPr>
          <p:spPr>
            <a:xfrm>
              <a:off x="998376" y="2407660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5" name="Google Shape;605;p41"/>
            <p:cNvSpPr/>
            <p:nvPr/>
          </p:nvSpPr>
          <p:spPr>
            <a:xfrm>
              <a:off x="948630" y="2205037"/>
              <a:ext cx="161702" cy="136829"/>
            </a:xfrm>
            <a:custGeom>
              <a:rect b="b" l="l" r="r" t="t"/>
              <a:pathLst>
                <a:path extrusionOk="0" h="4698" w="5552">
                  <a:moveTo>
                    <a:pt x="2778" y="428"/>
                  </a:moveTo>
                  <a:cubicBezTo>
                    <a:pt x="3176" y="428"/>
                    <a:pt x="3538" y="564"/>
                    <a:pt x="3729" y="781"/>
                  </a:cubicBezTo>
                  <a:cubicBezTo>
                    <a:pt x="3767" y="826"/>
                    <a:pt x="3820" y="851"/>
                    <a:pt x="3878" y="855"/>
                  </a:cubicBezTo>
                  <a:cubicBezTo>
                    <a:pt x="4315" y="877"/>
                    <a:pt x="4677" y="1364"/>
                    <a:pt x="4698" y="1965"/>
                  </a:cubicBezTo>
                  <a:cubicBezTo>
                    <a:pt x="4703" y="2052"/>
                    <a:pt x="4758" y="2129"/>
                    <a:pt x="4841" y="2156"/>
                  </a:cubicBezTo>
                  <a:cubicBezTo>
                    <a:pt x="5012" y="2216"/>
                    <a:pt x="5126" y="2378"/>
                    <a:pt x="5126" y="2559"/>
                  </a:cubicBezTo>
                  <a:cubicBezTo>
                    <a:pt x="5126" y="2795"/>
                    <a:pt x="4935" y="2986"/>
                    <a:pt x="4699" y="2986"/>
                  </a:cubicBezTo>
                  <a:cubicBezTo>
                    <a:pt x="4465" y="2986"/>
                    <a:pt x="4272" y="2795"/>
                    <a:pt x="4272" y="2559"/>
                  </a:cubicBezTo>
                  <a:lnTo>
                    <a:pt x="4272" y="2132"/>
                  </a:lnTo>
                  <a:cubicBezTo>
                    <a:pt x="4272" y="1661"/>
                    <a:pt x="3892" y="1278"/>
                    <a:pt x="3418" y="1278"/>
                  </a:cubicBezTo>
                  <a:cubicBezTo>
                    <a:pt x="3166" y="1278"/>
                    <a:pt x="2935" y="1393"/>
                    <a:pt x="2778" y="1569"/>
                  </a:cubicBezTo>
                  <a:cubicBezTo>
                    <a:pt x="2622" y="1393"/>
                    <a:pt x="2392" y="1278"/>
                    <a:pt x="2137" y="1278"/>
                  </a:cubicBezTo>
                  <a:cubicBezTo>
                    <a:pt x="1666" y="1278"/>
                    <a:pt x="1283" y="1661"/>
                    <a:pt x="1283" y="2132"/>
                  </a:cubicBezTo>
                  <a:lnTo>
                    <a:pt x="1283" y="2559"/>
                  </a:lnTo>
                  <a:cubicBezTo>
                    <a:pt x="1283" y="2795"/>
                    <a:pt x="1092" y="2986"/>
                    <a:pt x="856" y="2986"/>
                  </a:cubicBezTo>
                  <a:cubicBezTo>
                    <a:pt x="621" y="2986"/>
                    <a:pt x="428" y="2797"/>
                    <a:pt x="428" y="2559"/>
                  </a:cubicBezTo>
                  <a:cubicBezTo>
                    <a:pt x="428" y="2378"/>
                    <a:pt x="544" y="2216"/>
                    <a:pt x="715" y="2156"/>
                  </a:cubicBezTo>
                  <a:cubicBezTo>
                    <a:pt x="797" y="2127"/>
                    <a:pt x="853" y="2052"/>
                    <a:pt x="856" y="1965"/>
                  </a:cubicBezTo>
                  <a:cubicBezTo>
                    <a:pt x="880" y="1364"/>
                    <a:pt x="1241" y="875"/>
                    <a:pt x="1676" y="855"/>
                  </a:cubicBezTo>
                  <a:cubicBezTo>
                    <a:pt x="1734" y="851"/>
                    <a:pt x="1791" y="824"/>
                    <a:pt x="1828" y="781"/>
                  </a:cubicBezTo>
                  <a:cubicBezTo>
                    <a:pt x="2016" y="563"/>
                    <a:pt x="2382" y="428"/>
                    <a:pt x="2778" y="428"/>
                  </a:cubicBezTo>
                  <a:close/>
                  <a:moveTo>
                    <a:pt x="3417" y="1705"/>
                  </a:moveTo>
                  <a:cubicBezTo>
                    <a:pt x="3652" y="1705"/>
                    <a:pt x="3844" y="1898"/>
                    <a:pt x="3844" y="2132"/>
                  </a:cubicBezTo>
                  <a:lnTo>
                    <a:pt x="3844" y="3200"/>
                  </a:lnTo>
                  <a:cubicBezTo>
                    <a:pt x="3844" y="3789"/>
                    <a:pt x="3365" y="4267"/>
                    <a:pt x="2776" y="4267"/>
                  </a:cubicBezTo>
                  <a:cubicBezTo>
                    <a:pt x="2187" y="4267"/>
                    <a:pt x="1709" y="3789"/>
                    <a:pt x="1709" y="3200"/>
                  </a:cubicBezTo>
                  <a:lnTo>
                    <a:pt x="1709" y="2132"/>
                  </a:lnTo>
                  <a:cubicBezTo>
                    <a:pt x="1709" y="1898"/>
                    <a:pt x="1902" y="1705"/>
                    <a:pt x="2136" y="1705"/>
                  </a:cubicBezTo>
                  <a:cubicBezTo>
                    <a:pt x="2371" y="1705"/>
                    <a:pt x="2563" y="1898"/>
                    <a:pt x="2563" y="2132"/>
                  </a:cubicBezTo>
                  <a:cubicBezTo>
                    <a:pt x="2563" y="2250"/>
                    <a:pt x="2658" y="2346"/>
                    <a:pt x="2776" y="2346"/>
                  </a:cubicBezTo>
                  <a:cubicBezTo>
                    <a:pt x="2894" y="2346"/>
                    <a:pt x="2990" y="2250"/>
                    <a:pt x="2990" y="2132"/>
                  </a:cubicBezTo>
                  <a:cubicBezTo>
                    <a:pt x="2990" y="1898"/>
                    <a:pt x="3183" y="1705"/>
                    <a:pt x="3417" y="1705"/>
                  </a:cubicBezTo>
                  <a:close/>
                  <a:moveTo>
                    <a:pt x="2776" y="1"/>
                  </a:moveTo>
                  <a:cubicBezTo>
                    <a:pt x="2289" y="1"/>
                    <a:pt x="1844" y="163"/>
                    <a:pt x="1565" y="438"/>
                  </a:cubicBezTo>
                  <a:cubicBezTo>
                    <a:pt x="976" y="518"/>
                    <a:pt x="515" y="1085"/>
                    <a:pt x="438" y="1816"/>
                  </a:cubicBezTo>
                  <a:cubicBezTo>
                    <a:pt x="171" y="1967"/>
                    <a:pt x="1" y="2250"/>
                    <a:pt x="1" y="2563"/>
                  </a:cubicBezTo>
                  <a:cubicBezTo>
                    <a:pt x="1" y="3034"/>
                    <a:pt x="383" y="3417"/>
                    <a:pt x="855" y="3417"/>
                  </a:cubicBezTo>
                  <a:cubicBezTo>
                    <a:pt x="1013" y="3413"/>
                    <a:pt x="1160" y="3371"/>
                    <a:pt x="1287" y="3299"/>
                  </a:cubicBezTo>
                  <a:cubicBezTo>
                    <a:pt x="1335" y="4078"/>
                    <a:pt x="1987" y="4698"/>
                    <a:pt x="2776" y="4698"/>
                  </a:cubicBezTo>
                  <a:cubicBezTo>
                    <a:pt x="3567" y="4698"/>
                    <a:pt x="4218" y="4078"/>
                    <a:pt x="4267" y="3299"/>
                  </a:cubicBezTo>
                  <a:cubicBezTo>
                    <a:pt x="4392" y="3374"/>
                    <a:pt x="4539" y="3417"/>
                    <a:pt x="4698" y="3417"/>
                  </a:cubicBezTo>
                  <a:cubicBezTo>
                    <a:pt x="5169" y="3417"/>
                    <a:pt x="5552" y="3034"/>
                    <a:pt x="5552" y="2563"/>
                  </a:cubicBezTo>
                  <a:cubicBezTo>
                    <a:pt x="5552" y="2249"/>
                    <a:pt x="5381" y="1965"/>
                    <a:pt x="5114" y="1816"/>
                  </a:cubicBezTo>
                  <a:cubicBezTo>
                    <a:pt x="5038" y="1085"/>
                    <a:pt x="4576" y="518"/>
                    <a:pt x="3987" y="438"/>
                  </a:cubicBezTo>
                  <a:cubicBezTo>
                    <a:pt x="3707" y="163"/>
                    <a:pt x="3263" y="1"/>
                    <a:pt x="27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41"/>
            <p:cNvSpPr/>
            <p:nvPr/>
          </p:nvSpPr>
          <p:spPr>
            <a:xfrm>
              <a:off x="1010812" y="2292004"/>
              <a:ext cx="37338" cy="24902"/>
            </a:xfrm>
            <a:custGeom>
              <a:rect b="b" l="l" r="r" t="t"/>
              <a:pathLst>
                <a:path extrusionOk="0" h="855" w="1282">
                  <a:moveTo>
                    <a:pt x="214" y="0"/>
                  </a:moveTo>
                  <a:cubicBezTo>
                    <a:pt x="96" y="0"/>
                    <a:pt x="1" y="98"/>
                    <a:pt x="1" y="214"/>
                  </a:cubicBezTo>
                  <a:cubicBezTo>
                    <a:pt x="1" y="567"/>
                    <a:pt x="289" y="854"/>
                    <a:pt x="641" y="854"/>
                  </a:cubicBezTo>
                  <a:cubicBezTo>
                    <a:pt x="993" y="854"/>
                    <a:pt x="1282" y="567"/>
                    <a:pt x="1282" y="214"/>
                  </a:cubicBezTo>
                  <a:cubicBezTo>
                    <a:pt x="1282" y="98"/>
                    <a:pt x="1188" y="0"/>
                    <a:pt x="1068" y="0"/>
                  </a:cubicBezTo>
                  <a:cubicBezTo>
                    <a:pt x="950" y="0"/>
                    <a:pt x="855" y="98"/>
                    <a:pt x="855" y="214"/>
                  </a:cubicBezTo>
                  <a:cubicBezTo>
                    <a:pt x="855" y="332"/>
                    <a:pt x="759" y="427"/>
                    <a:pt x="641" y="427"/>
                  </a:cubicBezTo>
                  <a:cubicBezTo>
                    <a:pt x="523" y="427"/>
                    <a:pt x="428" y="332"/>
                    <a:pt x="428" y="214"/>
                  </a:cubicBezTo>
                  <a:cubicBezTo>
                    <a:pt x="428" y="98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41"/>
            <p:cNvSpPr/>
            <p:nvPr/>
          </p:nvSpPr>
          <p:spPr>
            <a:xfrm>
              <a:off x="961067" y="2356079"/>
              <a:ext cx="136829" cy="37338"/>
            </a:xfrm>
            <a:custGeom>
              <a:rect b="b" l="l" r="r" t="t"/>
              <a:pathLst>
                <a:path extrusionOk="0" h="1282" w="4698">
                  <a:moveTo>
                    <a:pt x="4271" y="427"/>
                  </a:moveTo>
                  <a:lnTo>
                    <a:pt x="4271" y="854"/>
                  </a:lnTo>
                  <a:lnTo>
                    <a:pt x="428" y="854"/>
                  </a:lnTo>
                  <a:lnTo>
                    <a:pt x="428" y="427"/>
                  </a:lnTo>
                  <a:close/>
                  <a:moveTo>
                    <a:pt x="214" y="0"/>
                  </a:moveTo>
                  <a:cubicBezTo>
                    <a:pt x="96" y="0"/>
                    <a:pt x="1" y="96"/>
                    <a:pt x="1" y="214"/>
                  </a:cubicBezTo>
                  <a:lnTo>
                    <a:pt x="1" y="1068"/>
                  </a:lnTo>
                  <a:cubicBezTo>
                    <a:pt x="1" y="1186"/>
                    <a:pt x="96" y="1281"/>
                    <a:pt x="214" y="1281"/>
                  </a:cubicBezTo>
                  <a:lnTo>
                    <a:pt x="4484" y="1281"/>
                  </a:lnTo>
                  <a:cubicBezTo>
                    <a:pt x="4604" y="1281"/>
                    <a:pt x="4698" y="1187"/>
                    <a:pt x="4698" y="1068"/>
                  </a:cubicBezTo>
                  <a:lnTo>
                    <a:pt x="4698" y="214"/>
                  </a:lnTo>
                  <a:cubicBezTo>
                    <a:pt x="4698" y="96"/>
                    <a:pt x="4602" y="0"/>
                    <a:pt x="44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41"/>
            <p:cNvSpPr/>
            <p:nvPr/>
          </p:nvSpPr>
          <p:spPr>
            <a:xfrm>
              <a:off x="1023249" y="2434426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1"/>
                  </a:moveTo>
                  <a:cubicBezTo>
                    <a:pt x="96" y="1"/>
                    <a:pt x="1" y="96"/>
                    <a:pt x="1" y="214"/>
                  </a:cubicBezTo>
                  <a:cubicBezTo>
                    <a:pt x="1" y="332"/>
                    <a:pt x="96" y="428"/>
                    <a:pt x="214" y="428"/>
                  </a:cubicBezTo>
                  <a:cubicBezTo>
                    <a:pt x="332" y="428"/>
                    <a:pt x="428" y="332"/>
                    <a:pt x="428" y="214"/>
                  </a:cubicBezTo>
                  <a:cubicBezTo>
                    <a:pt x="428" y="96"/>
                    <a:pt x="332" y="1"/>
                    <a:pt x="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41"/>
            <p:cNvSpPr/>
            <p:nvPr/>
          </p:nvSpPr>
          <p:spPr>
            <a:xfrm>
              <a:off x="898885" y="2128497"/>
              <a:ext cx="236320" cy="318394"/>
            </a:xfrm>
            <a:custGeom>
              <a:rect b="b" l="l" r="r" t="t"/>
              <a:pathLst>
                <a:path extrusionOk="0" h="10932" w="8114">
                  <a:moveTo>
                    <a:pt x="7048" y="427"/>
                  </a:moveTo>
                  <a:cubicBezTo>
                    <a:pt x="6954" y="550"/>
                    <a:pt x="6889" y="695"/>
                    <a:pt x="6857" y="854"/>
                  </a:cubicBezTo>
                  <a:lnTo>
                    <a:pt x="1495" y="854"/>
                  </a:lnTo>
                  <a:cubicBezTo>
                    <a:pt x="1377" y="854"/>
                    <a:pt x="1282" y="950"/>
                    <a:pt x="1282" y="1068"/>
                  </a:cubicBezTo>
                  <a:cubicBezTo>
                    <a:pt x="1282" y="1187"/>
                    <a:pt x="1377" y="1281"/>
                    <a:pt x="1495" y="1281"/>
                  </a:cubicBezTo>
                  <a:lnTo>
                    <a:pt x="6855" y="1281"/>
                  </a:lnTo>
                  <a:cubicBezTo>
                    <a:pt x="6886" y="1438"/>
                    <a:pt x="6952" y="1583"/>
                    <a:pt x="7046" y="1708"/>
                  </a:cubicBezTo>
                  <a:lnTo>
                    <a:pt x="1116" y="1708"/>
                  </a:lnTo>
                  <a:cubicBezTo>
                    <a:pt x="752" y="1708"/>
                    <a:pt x="429" y="1445"/>
                    <a:pt x="429" y="1068"/>
                  </a:cubicBezTo>
                  <a:cubicBezTo>
                    <a:pt x="429" y="716"/>
                    <a:pt x="718" y="427"/>
                    <a:pt x="1070" y="427"/>
                  </a:cubicBezTo>
                  <a:close/>
                  <a:moveTo>
                    <a:pt x="428" y="1908"/>
                  </a:moveTo>
                  <a:cubicBezTo>
                    <a:pt x="552" y="2000"/>
                    <a:pt x="697" y="2068"/>
                    <a:pt x="855" y="2104"/>
                  </a:cubicBezTo>
                  <a:lnTo>
                    <a:pt x="855" y="10469"/>
                  </a:lnTo>
                  <a:cubicBezTo>
                    <a:pt x="607" y="10380"/>
                    <a:pt x="428" y="10144"/>
                    <a:pt x="428" y="9864"/>
                  </a:cubicBezTo>
                  <a:lnTo>
                    <a:pt x="428" y="1908"/>
                  </a:lnTo>
                  <a:close/>
                  <a:moveTo>
                    <a:pt x="1068" y="0"/>
                  </a:moveTo>
                  <a:cubicBezTo>
                    <a:pt x="480" y="0"/>
                    <a:pt x="1" y="480"/>
                    <a:pt x="1" y="1068"/>
                  </a:cubicBezTo>
                  <a:lnTo>
                    <a:pt x="1" y="9864"/>
                  </a:lnTo>
                  <a:cubicBezTo>
                    <a:pt x="1" y="10453"/>
                    <a:pt x="479" y="10932"/>
                    <a:pt x="1068" y="10932"/>
                  </a:cubicBezTo>
                  <a:lnTo>
                    <a:pt x="3524" y="10932"/>
                  </a:lnTo>
                  <a:cubicBezTo>
                    <a:pt x="3640" y="10932"/>
                    <a:pt x="3738" y="10836"/>
                    <a:pt x="3738" y="10718"/>
                  </a:cubicBezTo>
                  <a:cubicBezTo>
                    <a:pt x="3738" y="10600"/>
                    <a:pt x="3640" y="10505"/>
                    <a:pt x="3524" y="10505"/>
                  </a:cubicBezTo>
                  <a:lnTo>
                    <a:pt x="1282" y="10505"/>
                  </a:lnTo>
                  <a:lnTo>
                    <a:pt x="1282" y="2135"/>
                  </a:lnTo>
                  <a:lnTo>
                    <a:pt x="7687" y="2135"/>
                  </a:lnTo>
                  <a:lnTo>
                    <a:pt x="7687" y="10505"/>
                  </a:lnTo>
                  <a:lnTo>
                    <a:pt x="5446" y="10505"/>
                  </a:lnTo>
                  <a:cubicBezTo>
                    <a:pt x="5328" y="10505"/>
                    <a:pt x="5232" y="10600"/>
                    <a:pt x="5232" y="10718"/>
                  </a:cubicBezTo>
                  <a:cubicBezTo>
                    <a:pt x="5232" y="10836"/>
                    <a:pt x="5328" y="10932"/>
                    <a:pt x="5446" y="10932"/>
                  </a:cubicBezTo>
                  <a:lnTo>
                    <a:pt x="7900" y="10932"/>
                  </a:lnTo>
                  <a:cubicBezTo>
                    <a:pt x="8018" y="10932"/>
                    <a:pt x="8114" y="10836"/>
                    <a:pt x="8114" y="10718"/>
                  </a:cubicBezTo>
                  <a:lnTo>
                    <a:pt x="8114" y="1922"/>
                  </a:lnTo>
                  <a:cubicBezTo>
                    <a:pt x="8114" y="1804"/>
                    <a:pt x="8018" y="1708"/>
                    <a:pt x="7900" y="1708"/>
                  </a:cubicBezTo>
                  <a:cubicBezTo>
                    <a:pt x="7548" y="1708"/>
                    <a:pt x="7260" y="1419"/>
                    <a:pt x="7260" y="1068"/>
                  </a:cubicBezTo>
                  <a:cubicBezTo>
                    <a:pt x="7260" y="716"/>
                    <a:pt x="7548" y="427"/>
                    <a:pt x="7900" y="427"/>
                  </a:cubicBezTo>
                  <a:cubicBezTo>
                    <a:pt x="8018" y="427"/>
                    <a:pt x="8114" y="331"/>
                    <a:pt x="8114" y="214"/>
                  </a:cubicBezTo>
                  <a:cubicBezTo>
                    <a:pt x="8114" y="96"/>
                    <a:pt x="8018" y="0"/>
                    <a:pt x="79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10" name="Google Shape;610;p41"/>
          <p:cNvGrpSpPr/>
          <p:nvPr/>
        </p:nvGrpSpPr>
        <p:grpSpPr>
          <a:xfrm>
            <a:off x="720000" y="1687586"/>
            <a:ext cx="388456" cy="388349"/>
            <a:chOff x="857848" y="1592247"/>
            <a:chExt cx="318511" cy="318424"/>
          </a:xfrm>
        </p:grpSpPr>
        <p:sp>
          <p:nvSpPr>
            <p:cNvPr id="611" name="Google Shape;611;p41"/>
            <p:cNvSpPr/>
            <p:nvPr/>
          </p:nvSpPr>
          <p:spPr>
            <a:xfrm>
              <a:off x="1029423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7" y="332"/>
                    <a:pt x="1837" y="214"/>
                  </a:cubicBezTo>
                  <a:cubicBezTo>
                    <a:pt x="1837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41"/>
            <p:cNvSpPr/>
            <p:nvPr/>
          </p:nvSpPr>
          <p:spPr>
            <a:xfrm>
              <a:off x="1029423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41"/>
            <p:cNvSpPr/>
            <p:nvPr/>
          </p:nvSpPr>
          <p:spPr>
            <a:xfrm>
              <a:off x="1029423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7" y="331"/>
                    <a:pt x="1837" y="214"/>
                  </a:cubicBezTo>
                  <a:cubicBezTo>
                    <a:pt x="1837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41"/>
            <p:cNvSpPr/>
            <p:nvPr/>
          </p:nvSpPr>
          <p:spPr>
            <a:xfrm>
              <a:off x="951077" y="1704175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1"/>
                  </a:moveTo>
                  <a:cubicBezTo>
                    <a:pt x="96" y="1"/>
                    <a:pt x="0" y="97"/>
                    <a:pt x="0" y="214"/>
                  </a:cubicBezTo>
                  <a:cubicBezTo>
                    <a:pt x="0" y="332"/>
                    <a:pt x="96" y="428"/>
                    <a:pt x="214" y="428"/>
                  </a:cubicBezTo>
                  <a:lnTo>
                    <a:pt x="1623" y="428"/>
                  </a:lnTo>
                  <a:cubicBezTo>
                    <a:pt x="1741" y="428"/>
                    <a:pt x="1836" y="332"/>
                    <a:pt x="1836" y="214"/>
                  </a:cubicBezTo>
                  <a:cubicBezTo>
                    <a:pt x="1836" y="97"/>
                    <a:pt x="1741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41"/>
            <p:cNvSpPr/>
            <p:nvPr/>
          </p:nvSpPr>
          <p:spPr>
            <a:xfrm>
              <a:off x="951077" y="1729076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41"/>
            <p:cNvSpPr/>
            <p:nvPr/>
          </p:nvSpPr>
          <p:spPr>
            <a:xfrm>
              <a:off x="951077" y="1753949"/>
              <a:ext cx="53503" cy="12465"/>
            </a:xfrm>
            <a:custGeom>
              <a:rect b="b" l="l" r="r" t="t"/>
              <a:pathLst>
                <a:path extrusionOk="0" h="428" w="1837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lnTo>
                    <a:pt x="1623" y="427"/>
                  </a:lnTo>
                  <a:cubicBezTo>
                    <a:pt x="1741" y="427"/>
                    <a:pt x="1836" y="331"/>
                    <a:pt x="1836" y="214"/>
                  </a:cubicBezTo>
                  <a:cubicBezTo>
                    <a:pt x="1836" y="96"/>
                    <a:pt x="1741" y="0"/>
                    <a:pt x="16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41"/>
            <p:cNvSpPr/>
            <p:nvPr/>
          </p:nvSpPr>
          <p:spPr>
            <a:xfrm>
              <a:off x="857848" y="1592247"/>
              <a:ext cx="318511" cy="318424"/>
            </a:xfrm>
            <a:custGeom>
              <a:rect b="b" l="l" r="r" t="t"/>
              <a:pathLst>
                <a:path extrusionOk="0" h="10933" w="10936">
                  <a:moveTo>
                    <a:pt x="6747" y="428"/>
                  </a:moveTo>
                  <a:cubicBezTo>
                    <a:pt x="7823" y="428"/>
                    <a:pt x="8734" y="1308"/>
                    <a:pt x="8734" y="2349"/>
                  </a:cubicBezTo>
                  <a:cubicBezTo>
                    <a:pt x="8734" y="2467"/>
                    <a:pt x="8829" y="2563"/>
                    <a:pt x="8947" y="2563"/>
                  </a:cubicBezTo>
                  <a:cubicBezTo>
                    <a:pt x="9791" y="2563"/>
                    <a:pt x="10505" y="3248"/>
                    <a:pt x="10505" y="4057"/>
                  </a:cubicBezTo>
                  <a:cubicBezTo>
                    <a:pt x="10505" y="4809"/>
                    <a:pt x="9948" y="5432"/>
                    <a:pt x="9222" y="5537"/>
                  </a:cubicBezTo>
                  <a:lnTo>
                    <a:pt x="9222" y="3630"/>
                  </a:lnTo>
                  <a:cubicBezTo>
                    <a:pt x="9222" y="3513"/>
                    <a:pt x="9127" y="3417"/>
                    <a:pt x="9009" y="3417"/>
                  </a:cubicBezTo>
                  <a:lnTo>
                    <a:pt x="8368" y="3417"/>
                  </a:lnTo>
                  <a:lnTo>
                    <a:pt x="8368" y="3203"/>
                  </a:lnTo>
                  <a:cubicBezTo>
                    <a:pt x="8368" y="3086"/>
                    <a:pt x="8272" y="2990"/>
                    <a:pt x="8155" y="2990"/>
                  </a:cubicBezTo>
                  <a:lnTo>
                    <a:pt x="6320" y="2990"/>
                  </a:lnTo>
                  <a:cubicBezTo>
                    <a:pt x="5972" y="2990"/>
                    <a:pt x="5661" y="3159"/>
                    <a:pt x="5466" y="3417"/>
                  </a:cubicBezTo>
                  <a:cubicBezTo>
                    <a:pt x="5271" y="3157"/>
                    <a:pt x="4961" y="2990"/>
                    <a:pt x="4612" y="2990"/>
                  </a:cubicBezTo>
                  <a:lnTo>
                    <a:pt x="2776" y="2990"/>
                  </a:lnTo>
                  <a:cubicBezTo>
                    <a:pt x="2658" y="2990"/>
                    <a:pt x="2562" y="3086"/>
                    <a:pt x="2562" y="3203"/>
                  </a:cubicBezTo>
                  <a:lnTo>
                    <a:pt x="2562" y="3417"/>
                  </a:lnTo>
                  <a:lnTo>
                    <a:pt x="1922" y="3417"/>
                  </a:lnTo>
                  <a:cubicBezTo>
                    <a:pt x="1804" y="3417"/>
                    <a:pt x="1708" y="3513"/>
                    <a:pt x="1708" y="3630"/>
                  </a:cubicBezTo>
                  <a:lnTo>
                    <a:pt x="1708" y="5537"/>
                  </a:lnTo>
                  <a:cubicBezTo>
                    <a:pt x="984" y="5432"/>
                    <a:pt x="427" y="4809"/>
                    <a:pt x="427" y="4057"/>
                  </a:cubicBezTo>
                  <a:cubicBezTo>
                    <a:pt x="427" y="3248"/>
                    <a:pt x="1141" y="2563"/>
                    <a:pt x="1987" y="2563"/>
                  </a:cubicBezTo>
                  <a:cubicBezTo>
                    <a:pt x="2103" y="2563"/>
                    <a:pt x="2200" y="2467"/>
                    <a:pt x="2200" y="2349"/>
                  </a:cubicBezTo>
                  <a:cubicBezTo>
                    <a:pt x="2200" y="1540"/>
                    <a:pt x="2913" y="855"/>
                    <a:pt x="3758" y="855"/>
                  </a:cubicBezTo>
                  <a:cubicBezTo>
                    <a:pt x="4161" y="855"/>
                    <a:pt x="4542" y="1015"/>
                    <a:pt x="4826" y="1306"/>
                  </a:cubicBezTo>
                  <a:cubicBezTo>
                    <a:pt x="4866" y="1346"/>
                    <a:pt x="4923" y="1370"/>
                    <a:pt x="4980" y="1370"/>
                  </a:cubicBezTo>
                  <a:cubicBezTo>
                    <a:pt x="4985" y="1370"/>
                    <a:pt x="4991" y="1369"/>
                    <a:pt x="4996" y="1369"/>
                  </a:cubicBezTo>
                  <a:cubicBezTo>
                    <a:pt x="5061" y="1364"/>
                    <a:pt x="5118" y="1330"/>
                    <a:pt x="5155" y="1275"/>
                  </a:cubicBezTo>
                  <a:cubicBezTo>
                    <a:pt x="5514" y="744"/>
                    <a:pt x="6108" y="428"/>
                    <a:pt x="6747" y="428"/>
                  </a:cubicBezTo>
                  <a:close/>
                  <a:moveTo>
                    <a:pt x="7943" y="3417"/>
                  </a:moveTo>
                  <a:lnTo>
                    <a:pt x="7943" y="6406"/>
                  </a:lnTo>
                  <a:lnTo>
                    <a:pt x="6318" y="6406"/>
                  </a:lnTo>
                  <a:cubicBezTo>
                    <a:pt x="6081" y="6406"/>
                    <a:pt x="5859" y="6485"/>
                    <a:pt x="5680" y="6620"/>
                  </a:cubicBezTo>
                  <a:lnTo>
                    <a:pt x="5680" y="4057"/>
                  </a:lnTo>
                  <a:cubicBezTo>
                    <a:pt x="5680" y="3706"/>
                    <a:pt x="5968" y="3417"/>
                    <a:pt x="6320" y="3417"/>
                  </a:cubicBezTo>
                  <a:close/>
                  <a:moveTo>
                    <a:pt x="4612" y="3417"/>
                  </a:moveTo>
                  <a:cubicBezTo>
                    <a:pt x="4964" y="3417"/>
                    <a:pt x="5253" y="3706"/>
                    <a:pt x="5253" y="4057"/>
                  </a:cubicBezTo>
                  <a:lnTo>
                    <a:pt x="5253" y="6621"/>
                  </a:lnTo>
                  <a:cubicBezTo>
                    <a:pt x="5075" y="6488"/>
                    <a:pt x="4851" y="6406"/>
                    <a:pt x="4610" y="6406"/>
                  </a:cubicBezTo>
                  <a:lnTo>
                    <a:pt x="2989" y="6406"/>
                  </a:lnTo>
                  <a:lnTo>
                    <a:pt x="2989" y="3417"/>
                  </a:lnTo>
                  <a:close/>
                  <a:moveTo>
                    <a:pt x="8797" y="3844"/>
                  </a:moveTo>
                  <a:lnTo>
                    <a:pt x="8797" y="7260"/>
                  </a:lnTo>
                  <a:lnTo>
                    <a:pt x="5714" y="7260"/>
                  </a:lnTo>
                  <a:cubicBezTo>
                    <a:pt x="5804" y="7011"/>
                    <a:pt x="6043" y="6833"/>
                    <a:pt x="6318" y="6833"/>
                  </a:cubicBezTo>
                  <a:lnTo>
                    <a:pt x="8155" y="6833"/>
                  </a:lnTo>
                  <a:cubicBezTo>
                    <a:pt x="8272" y="6833"/>
                    <a:pt x="8368" y="6737"/>
                    <a:pt x="8368" y="6620"/>
                  </a:cubicBezTo>
                  <a:lnTo>
                    <a:pt x="8368" y="3844"/>
                  </a:lnTo>
                  <a:close/>
                  <a:moveTo>
                    <a:pt x="5680" y="7687"/>
                  </a:moveTo>
                  <a:lnTo>
                    <a:pt x="5680" y="9438"/>
                  </a:lnTo>
                  <a:cubicBezTo>
                    <a:pt x="5680" y="9556"/>
                    <a:pt x="5775" y="9651"/>
                    <a:pt x="5893" y="9651"/>
                  </a:cubicBezTo>
                  <a:lnTo>
                    <a:pt x="6233" y="9651"/>
                  </a:lnTo>
                  <a:lnTo>
                    <a:pt x="5466" y="10418"/>
                  </a:lnTo>
                  <a:lnTo>
                    <a:pt x="4699" y="9651"/>
                  </a:lnTo>
                  <a:lnTo>
                    <a:pt x="5039" y="9651"/>
                  </a:lnTo>
                  <a:cubicBezTo>
                    <a:pt x="5157" y="9651"/>
                    <a:pt x="5253" y="9556"/>
                    <a:pt x="5253" y="9438"/>
                  </a:cubicBezTo>
                  <a:lnTo>
                    <a:pt x="5253" y="7687"/>
                  </a:lnTo>
                  <a:close/>
                  <a:moveTo>
                    <a:pt x="6747" y="1"/>
                  </a:moveTo>
                  <a:cubicBezTo>
                    <a:pt x="6049" y="1"/>
                    <a:pt x="5391" y="310"/>
                    <a:pt x="4947" y="843"/>
                  </a:cubicBezTo>
                  <a:cubicBezTo>
                    <a:pt x="4610" y="573"/>
                    <a:pt x="4195" y="428"/>
                    <a:pt x="3758" y="428"/>
                  </a:cubicBezTo>
                  <a:cubicBezTo>
                    <a:pt x="2752" y="428"/>
                    <a:pt x="1893" y="1196"/>
                    <a:pt x="1784" y="2146"/>
                  </a:cubicBezTo>
                  <a:cubicBezTo>
                    <a:pt x="796" y="2249"/>
                    <a:pt x="0" y="3082"/>
                    <a:pt x="0" y="4057"/>
                  </a:cubicBezTo>
                  <a:cubicBezTo>
                    <a:pt x="0" y="5045"/>
                    <a:pt x="750" y="5859"/>
                    <a:pt x="1708" y="5967"/>
                  </a:cubicBezTo>
                  <a:lnTo>
                    <a:pt x="1708" y="7474"/>
                  </a:lnTo>
                  <a:cubicBezTo>
                    <a:pt x="1708" y="7591"/>
                    <a:pt x="1804" y="7687"/>
                    <a:pt x="1922" y="7687"/>
                  </a:cubicBezTo>
                  <a:lnTo>
                    <a:pt x="2414" y="7687"/>
                  </a:lnTo>
                  <a:cubicBezTo>
                    <a:pt x="2530" y="7687"/>
                    <a:pt x="2627" y="7591"/>
                    <a:pt x="2627" y="7474"/>
                  </a:cubicBezTo>
                  <a:cubicBezTo>
                    <a:pt x="2627" y="7356"/>
                    <a:pt x="2530" y="7260"/>
                    <a:pt x="2414" y="7260"/>
                  </a:cubicBezTo>
                  <a:lnTo>
                    <a:pt x="2135" y="7260"/>
                  </a:lnTo>
                  <a:lnTo>
                    <a:pt x="2135" y="3844"/>
                  </a:lnTo>
                  <a:lnTo>
                    <a:pt x="2562" y="3844"/>
                  </a:lnTo>
                  <a:lnTo>
                    <a:pt x="2562" y="6620"/>
                  </a:lnTo>
                  <a:cubicBezTo>
                    <a:pt x="2562" y="6737"/>
                    <a:pt x="2658" y="6833"/>
                    <a:pt x="2776" y="6833"/>
                  </a:cubicBezTo>
                  <a:lnTo>
                    <a:pt x="4610" y="6833"/>
                  </a:lnTo>
                  <a:cubicBezTo>
                    <a:pt x="4887" y="6833"/>
                    <a:pt x="5126" y="7012"/>
                    <a:pt x="5215" y="7260"/>
                  </a:cubicBezTo>
                  <a:lnTo>
                    <a:pt x="4335" y="7260"/>
                  </a:lnTo>
                  <a:cubicBezTo>
                    <a:pt x="4218" y="7260"/>
                    <a:pt x="4122" y="7356"/>
                    <a:pt x="4122" y="7474"/>
                  </a:cubicBezTo>
                  <a:cubicBezTo>
                    <a:pt x="4122" y="7591"/>
                    <a:pt x="4218" y="7687"/>
                    <a:pt x="4335" y="7687"/>
                  </a:cubicBezTo>
                  <a:lnTo>
                    <a:pt x="4826" y="7687"/>
                  </a:lnTo>
                  <a:lnTo>
                    <a:pt x="4826" y="9224"/>
                  </a:lnTo>
                  <a:lnTo>
                    <a:pt x="4185" y="9224"/>
                  </a:lnTo>
                  <a:cubicBezTo>
                    <a:pt x="4100" y="9224"/>
                    <a:pt x="4021" y="9276"/>
                    <a:pt x="3989" y="9358"/>
                  </a:cubicBezTo>
                  <a:cubicBezTo>
                    <a:pt x="3956" y="9436"/>
                    <a:pt x="3973" y="9528"/>
                    <a:pt x="4036" y="9590"/>
                  </a:cubicBezTo>
                  <a:lnTo>
                    <a:pt x="5318" y="10871"/>
                  </a:lnTo>
                  <a:cubicBezTo>
                    <a:pt x="5360" y="10914"/>
                    <a:pt x="5413" y="10932"/>
                    <a:pt x="5468" y="10932"/>
                  </a:cubicBezTo>
                  <a:cubicBezTo>
                    <a:pt x="5524" y="10932"/>
                    <a:pt x="5577" y="10912"/>
                    <a:pt x="5620" y="10871"/>
                  </a:cubicBezTo>
                  <a:lnTo>
                    <a:pt x="6901" y="9590"/>
                  </a:lnTo>
                  <a:cubicBezTo>
                    <a:pt x="6962" y="9528"/>
                    <a:pt x="6979" y="9436"/>
                    <a:pt x="6949" y="9358"/>
                  </a:cubicBezTo>
                  <a:cubicBezTo>
                    <a:pt x="6916" y="9277"/>
                    <a:pt x="6838" y="9224"/>
                    <a:pt x="6752" y="9224"/>
                  </a:cubicBezTo>
                  <a:lnTo>
                    <a:pt x="6112" y="9224"/>
                  </a:lnTo>
                  <a:lnTo>
                    <a:pt x="6112" y="7687"/>
                  </a:lnTo>
                  <a:lnTo>
                    <a:pt x="9012" y="7687"/>
                  </a:lnTo>
                  <a:cubicBezTo>
                    <a:pt x="9130" y="7687"/>
                    <a:pt x="9226" y="7591"/>
                    <a:pt x="9226" y="7474"/>
                  </a:cubicBezTo>
                  <a:lnTo>
                    <a:pt x="9226" y="5967"/>
                  </a:lnTo>
                  <a:cubicBezTo>
                    <a:pt x="10187" y="5859"/>
                    <a:pt x="10935" y="5045"/>
                    <a:pt x="10935" y="4057"/>
                  </a:cubicBezTo>
                  <a:cubicBezTo>
                    <a:pt x="10932" y="3082"/>
                    <a:pt x="10136" y="2249"/>
                    <a:pt x="9152" y="2146"/>
                  </a:cubicBezTo>
                  <a:cubicBezTo>
                    <a:pt x="9043" y="928"/>
                    <a:pt x="7953" y="1"/>
                    <a:pt x="67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41"/>
            <p:cNvSpPr/>
            <p:nvPr/>
          </p:nvSpPr>
          <p:spPr>
            <a:xfrm>
              <a:off x="949883" y="1803695"/>
              <a:ext cx="12466" cy="12465"/>
            </a:xfrm>
            <a:custGeom>
              <a:rect b="b" l="l" r="r" t="t"/>
              <a:pathLst>
                <a:path extrusionOk="0" h="428" w="428">
                  <a:moveTo>
                    <a:pt x="214" y="0"/>
                  </a:moveTo>
                  <a:cubicBezTo>
                    <a:pt x="96" y="0"/>
                    <a:pt x="0" y="96"/>
                    <a:pt x="0" y="214"/>
                  </a:cubicBezTo>
                  <a:cubicBezTo>
                    <a:pt x="0" y="331"/>
                    <a:pt x="96" y="427"/>
                    <a:pt x="214" y="427"/>
                  </a:cubicBezTo>
                  <a:cubicBezTo>
                    <a:pt x="332" y="427"/>
                    <a:pt x="427" y="331"/>
                    <a:pt x="427" y="214"/>
                  </a:cubicBezTo>
                  <a:cubicBezTo>
                    <a:pt x="427" y="96"/>
                    <a:pt x="332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9" name="Google Shape;619;p41"/>
          <p:cNvSpPr/>
          <p:nvPr/>
        </p:nvSpPr>
        <p:spPr>
          <a:xfrm>
            <a:off x="7601813" y="3805766"/>
            <a:ext cx="642841" cy="634497"/>
          </a:xfrm>
          <a:custGeom>
            <a:rect b="b" l="l" r="r" t="t"/>
            <a:pathLst>
              <a:path extrusionOk="0" h="9376" w="9500">
                <a:moveTo>
                  <a:pt x="4931" y="1"/>
                </a:moveTo>
                <a:cubicBezTo>
                  <a:pt x="3810" y="1"/>
                  <a:pt x="2899" y="910"/>
                  <a:pt x="2899" y="2032"/>
                </a:cubicBezTo>
                <a:cubicBezTo>
                  <a:pt x="2899" y="2494"/>
                  <a:pt x="3056" y="2918"/>
                  <a:pt x="3314" y="3258"/>
                </a:cubicBezTo>
                <a:lnTo>
                  <a:pt x="3059" y="3258"/>
                </a:lnTo>
                <a:cubicBezTo>
                  <a:pt x="1370" y="3258"/>
                  <a:pt x="1" y="4627"/>
                  <a:pt x="1" y="6316"/>
                </a:cubicBezTo>
                <a:cubicBezTo>
                  <a:pt x="1" y="8006"/>
                  <a:pt x="1370" y="9376"/>
                  <a:pt x="3059" y="9376"/>
                </a:cubicBezTo>
                <a:lnTo>
                  <a:pt x="6439" y="9376"/>
                </a:lnTo>
                <a:cubicBezTo>
                  <a:pt x="8128" y="9376"/>
                  <a:pt x="9499" y="8006"/>
                  <a:pt x="9499" y="6316"/>
                </a:cubicBezTo>
                <a:cubicBezTo>
                  <a:pt x="9500" y="5288"/>
                  <a:pt x="8989" y="4379"/>
                  <a:pt x="8210" y="3824"/>
                </a:cubicBezTo>
                <a:cubicBezTo>
                  <a:pt x="8850" y="3482"/>
                  <a:pt x="9287" y="2809"/>
                  <a:pt x="9287" y="2032"/>
                </a:cubicBezTo>
                <a:cubicBezTo>
                  <a:pt x="9287" y="910"/>
                  <a:pt x="8376" y="1"/>
                  <a:pt x="725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42"/>
          <p:cNvSpPr txBox="1"/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625" name="Google Shape;625;p42"/>
          <p:cNvSpPr txBox="1"/>
          <p:nvPr>
            <p:ph idx="1" type="body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J.W. Vines Medical Society and Foundation. (2026, February 28). To tackle doctor shortage in Inland Empire, J.W. Vines Medical Foundation expands mentorship program [Press release].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https://www.registerguard.com/press-release/story/38101/to-tackle-doctor-shortage-in-inland-empire-j-w-vines-medical-foundation-expands-mentorship-program/</a:t>
            </a:r>
            <a:r>
              <a:rPr lang="en"/>
              <a:t>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Grumbach, K., &amp; Mendoza, R. (2008). Disparities in Human Resources: Addressing the Lack of Diversity in the Health Professions. Health Affairs, 27(2), 413-422.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Dhahir, A., et al. (2021). The impact of early suturing workshops on pre-medical and undergraduate students’ confidence and interest in surgical careers. Journal of Surgical Education, 78(4), 1221-1227.</a:t>
            </a:r>
            <a:endParaRPr/>
          </a:p>
        </p:txBody>
      </p:sp>
      <p:grpSp>
        <p:nvGrpSpPr>
          <p:cNvPr id="626" name="Google Shape;626;p42"/>
          <p:cNvGrpSpPr/>
          <p:nvPr/>
        </p:nvGrpSpPr>
        <p:grpSpPr>
          <a:xfrm>
            <a:off x="7935110" y="3904749"/>
            <a:ext cx="977788" cy="1238759"/>
            <a:chOff x="227223" y="1681074"/>
            <a:chExt cx="977788" cy="1238759"/>
          </a:xfrm>
        </p:grpSpPr>
        <p:sp>
          <p:nvSpPr>
            <p:cNvPr id="627" name="Google Shape;627;p42"/>
            <p:cNvSpPr/>
            <p:nvPr/>
          </p:nvSpPr>
          <p:spPr>
            <a:xfrm>
              <a:off x="283700" y="1737638"/>
              <a:ext cx="864805" cy="1168054"/>
            </a:xfrm>
            <a:custGeom>
              <a:rect b="b" l="l" r="r" t="t"/>
              <a:pathLst>
                <a:path extrusionOk="0" h="40309" w="29844">
                  <a:moveTo>
                    <a:pt x="14922" y="0"/>
                  </a:moveTo>
                  <a:cubicBezTo>
                    <a:pt x="6694" y="0"/>
                    <a:pt x="0" y="6694"/>
                    <a:pt x="0" y="14921"/>
                  </a:cubicBezTo>
                  <a:lnTo>
                    <a:pt x="0" y="40308"/>
                  </a:lnTo>
                  <a:lnTo>
                    <a:pt x="976" y="40308"/>
                  </a:lnTo>
                  <a:lnTo>
                    <a:pt x="976" y="14921"/>
                  </a:lnTo>
                  <a:cubicBezTo>
                    <a:pt x="976" y="7232"/>
                    <a:pt x="7233" y="976"/>
                    <a:pt x="14923" y="976"/>
                  </a:cubicBezTo>
                  <a:cubicBezTo>
                    <a:pt x="22612" y="976"/>
                    <a:pt x="28868" y="7232"/>
                    <a:pt x="28868" y="14921"/>
                  </a:cubicBezTo>
                  <a:lnTo>
                    <a:pt x="28868" y="40308"/>
                  </a:lnTo>
                  <a:lnTo>
                    <a:pt x="29843" y="40308"/>
                  </a:lnTo>
                  <a:lnTo>
                    <a:pt x="29843" y="14921"/>
                  </a:lnTo>
                  <a:cubicBezTo>
                    <a:pt x="29843" y="6694"/>
                    <a:pt x="23149" y="0"/>
                    <a:pt x="149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42"/>
            <p:cNvSpPr/>
            <p:nvPr/>
          </p:nvSpPr>
          <p:spPr>
            <a:xfrm>
              <a:off x="227223" y="1681074"/>
              <a:ext cx="977788" cy="1238759"/>
            </a:xfrm>
            <a:custGeom>
              <a:rect b="b" l="l" r="r" t="t"/>
              <a:pathLst>
                <a:path extrusionOk="0" h="42749" w="33743">
                  <a:moveTo>
                    <a:pt x="16871" y="976"/>
                  </a:moveTo>
                  <a:cubicBezTo>
                    <a:pt x="25637" y="976"/>
                    <a:pt x="32767" y="8108"/>
                    <a:pt x="32767" y="16873"/>
                  </a:cubicBezTo>
                  <a:lnTo>
                    <a:pt x="32767" y="41773"/>
                  </a:lnTo>
                  <a:lnTo>
                    <a:pt x="29841" y="41773"/>
                  </a:lnTo>
                  <a:lnTo>
                    <a:pt x="29841" y="16873"/>
                  </a:lnTo>
                  <a:cubicBezTo>
                    <a:pt x="29841" y="9721"/>
                    <a:pt x="24022" y="3903"/>
                    <a:pt x="16871" y="3903"/>
                  </a:cubicBezTo>
                  <a:cubicBezTo>
                    <a:pt x="9719" y="3903"/>
                    <a:pt x="3901" y="9721"/>
                    <a:pt x="3901" y="16873"/>
                  </a:cubicBezTo>
                  <a:lnTo>
                    <a:pt x="3901" y="41773"/>
                  </a:lnTo>
                  <a:lnTo>
                    <a:pt x="976" y="41773"/>
                  </a:lnTo>
                  <a:lnTo>
                    <a:pt x="976" y="16873"/>
                  </a:lnTo>
                  <a:cubicBezTo>
                    <a:pt x="976" y="8109"/>
                    <a:pt x="8104" y="976"/>
                    <a:pt x="16871" y="976"/>
                  </a:cubicBezTo>
                  <a:close/>
                  <a:moveTo>
                    <a:pt x="16872" y="1"/>
                  </a:moveTo>
                  <a:cubicBezTo>
                    <a:pt x="7567" y="1"/>
                    <a:pt x="0" y="7571"/>
                    <a:pt x="0" y="16873"/>
                  </a:cubicBezTo>
                  <a:lnTo>
                    <a:pt x="0" y="42746"/>
                  </a:lnTo>
                  <a:lnTo>
                    <a:pt x="4877" y="42746"/>
                  </a:lnTo>
                  <a:lnTo>
                    <a:pt x="4877" y="16873"/>
                  </a:lnTo>
                  <a:cubicBezTo>
                    <a:pt x="4877" y="10258"/>
                    <a:pt x="10256" y="4878"/>
                    <a:pt x="16870" y="4878"/>
                  </a:cubicBezTo>
                  <a:cubicBezTo>
                    <a:pt x="23485" y="4878"/>
                    <a:pt x="28865" y="10258"/>
                    <a:pt x="28865" y="16873"/>
                  </a:cubicBezTo>
                  <a:lnTo>
                    <a:pt x="28865" y="42748"/>
                  </a:lnTo>
                  <a:lnTo>
                    <a:pt x="33743" y="42748"/>
                  </a:lnTo>
                  <a:lnTo>
                    <a:pt x="33743" y="16873"/>
                  </a:lnTo>
                  <a:cubicBezTo>
                    <a:pt x="33743" y="7571"/>
                    <a:pt x="26176" y="1"/>
                    <a:pt x="16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search Methodologies - Master of Arts in English by Slidesgo">
  <a:themeElements>
    <a:clrScheme name="Simple Light">
      <a:dk1>
        <a:srgbClr val="0F2B1C"/>
      </a:dk1>
      <a:lt1>
        <a:srgbClr val="FFFDF9"/>
      </a:lt1>
      <a:dk2>
        <a:srgbClr val="F1EEDD"/>
      </a:dk2>
      <a:lt2>
        <a:srgbClr val="B7B4A3"/>
      </a:lt2>
      <a:accent1>
        <a:srgbClr val="8D94C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F2B1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